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Lst>
  <p:notesMasterIdLst>
    <p:notesMasterId r:id="rId16"/>
  </p:notesMasterIdLst>
  <p:sldIdLst>
    <p:sldId id="259" r:id="rId3"/>
    <p:sldId id="264" r:id="rId4"/>
    <p:sldId id="263" r:id="rId5"/>
    <p:sldId id="274" r:id="rId6"/>
    <p:sldId id="273" r:id="rId7"/>
    <p:sldId id="276" r:id="rId8"/>
    <p:sldId id="267" r:id="rId9"/>
    <p:sldId id="272" r:id="rId10"/>
    <p:sldId id="266" r:id="rId11"/>
    <p:sldId id="269" r:id="rId12"/>
    <p:sldId id="268" r:id="rId13"/>
    <p:sldId id="258" r:id="rId14"/>
    <p:sldId id="271" r:id="rId15"/>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42D434-E2BA-4528-AA20-2535785BC947}"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n-US"/>
        </a:p>
      </dgm:t>
    </dgm:pt>
    <dgm:pt modelId="{D15CD8D8-9333-4A20-AA28-E4949DD9DD83}">
      <dgm:prSet phldrT="[Tekstas]" custT="1"/>
      <dgm:spPr>
        <a:solidFill>
          <a:schemeClr val="accent2">
            <a:lumMod val="20000"/>
            <a:lumOff val="80000"/>
          </a:schemeClr>
        </a:solidFill>
      </dgm:spPr>
      <dgm:t>
        <a:bodyPr/>
        <a:lstStyle/>
        <a:p>
          <a:r>
            <a:rPr lang="lt-LT" sz="2400" b="1" dirty="0" err="1" smtClean="0">
              <a:solidFill>
                <a:schemeClr val="tx1"/>
              </a:solidFill>
            </a:rPr>
            <a:t>SSKG(sveikatos</a:t>
          </a:r>
          <a:r>
            <a:rPr lang="lt-LT" sz="2400" b="1" dirty="0" smtClean="0">
              <a:solidFill>
                <a:schemeClr val="tx1"/>
              </a:solidFill>
            </a:rPr>
            <a:t>  stiprinimo koordinacinė grupė)</a:t>
          </a:r>
          <a:endParaRPr lang="en-US" sz="2400" b="1" dirty="0">
            <a:solidFill>
              <a:schemeClr val="tx1"/>
            </a:solidFill>
          </a:endParaRPr>
        </a:p>
      </dgm:t>
    </dgm:pt>
    <dgm:pt modelId="{F44F6811-7F2E-49FF-8C7E-2E14B7BCAC1C}" type="parTrans" cxnId="{50667060-B030-45E7-986B-0BE43F5FF260}">
      <dgm:prSet/>
      <dgm:spPr/>
      <dgm:t>
        <a:bodyPr/>
        <a:lstStyle/>
        <a:p>
          <a:endParaRPr lang="en-US"/>
        </a:p>
      </dgm:t>
    </dgm:pt>
    <dgm:pt modelId="{7A3AD389-5341-41CD-B3A9-0C1CF0927FAC}" type="sibTrans" cxnId="{50667060-B030-45E7-986B-0BE43F5FF260}">
      <dgm:prSet/>
      <dgm:spPr/>
      <dgm:t>
        <a:bodyPr/>
        <a:lstStyle/>
        <a:p>
          <a:endParaRPr lang="en-US"/>
        </a:p>
      </dgm:t>
    </dgm:pt>
    <dgm:pt modelId="{DF5A64A6-F0B0-44EA-890C-7B2EF7FA7336}">
      <dgm:prSet phldrT="[Tekstas]"/>
      <dgm:spPr>
        <a:solidFill>
          <a:schemeClr val="tx2">
            <a:lumMod val="20000"/>
            <a:lumOff val="80000"/>
          </a:schemeClr>
        </a:solidFill>
      </dgm:spPr>
      <dgm:t>
        <a:bodyPr/>
        <a:lstStyle/>
        <a:p>
          <a:r>
            <a:rPr lang="lt-LT" b="1" dirty="0" smtClean="0">
              <a:solidFill>
                <a:schemeClr val="tx1"/>
              </a:solidFill>
            </a:rPr>
            <a:t>Neformalusis švietimas</a:t>
          </a:r>
          <a:endParaRPr lang="en-US" b="1" dirty="0">
            <a:solidFill>
              <a:schemeClr val="tx1"/>
            </a:solidFill>
          </a:endParaRPr>
        </a:p>
      </dgm:t>
    </dgm:pt>
    <dgm:pt modelId="{41886D61-C318-4B02-B138-E950A05C9850}" type="parTrans" cxnId="{6B79C8DF-8D30-4EA2-87E0-11537E1D17E8}">
      <dgm:prSet/>
      <dgm:spPr/>
      <dgm:t>
        <a:bodyPr/>
        <a:lstStyle/>
        <a:p>
          <a:endParaRPr lang="en-US"/>
        </a:p>
      </dgm:t>
    </dgm:pt>
    <dgm:pt modelId="{4C428D63-8D3B-4125-AFFC-674BF7EF75AD}" type="sibTrans" cxnId="{6B79C8DF-8D30-4EA2-87E0-11537E1D17E8}">
      <dgm:prSet/>
      <dgm:spPr/>
      <dgm:t>
        <a:bodyPr/>
        <a:lstStyle/>
        <a:p>
          <a:endParaRPr lang="en-US"/>
        </a:p>
      </dgm:t>
    </dgm:pt>
    <dgm:pt modelId="{5E193DD6-9AFA-4E46-80AC-75BB1C66DF68}">
      <dgm:prSet phldrT="[Tekstas]"/>
      <dgm:spPr>
        <a:solidFill>
          <a:schemeClr val="accent2">
            <a:lumMod val="20000"/>
            <a:lumOff val="80000"/>
          </a:schemeClr>
        </a:solidFill>
        <a:ln>
          <a:solidFill>
            <a:schemeClr val="bg1">
              <a:lumMod val="75000"/>
            </a:schemeClr>
          </a:solidFill>
        </a:ln>
      </dgm:spPr>
      <dgm:t>
        <a:bodyPr/>
        <a:lstStyle/>
        <a:p>
          <a:r>
            <a:rPr lang="lt-LT" b="1" dirty="0" smtClean="0">
              <a:solidFill>
                <a:schemeClr val="tx1"/>
              </a:solidFill>
            </a:rPr>
            <a:t>Visuomenės sveikatos priežiūros specialistas</a:t>
          </a:r>
          <a:endParaRPr lang="en-US" b="1" dirty="0">
            <a:solidFill>
              <a:schemeClr val="tx1"/>
            </a:solidFill>
          </a:endParaRPr>
        </a:p>
      </dgm:t>
    </dgm:pt>
    <dgm:pt modelId="{8214C9B9-D50B-4CAF-A291-89AB1991C646}" type="parTrans" cxnId="{4E268C99-9E5E-44AE-AFB5-F02A9C080D4D}">
      <dgm:prSet/>
      <dgm:spPr/>
      <dgm:t>
        <a:bodyPr/>
        <a:lstStyle/>
        <a:p>
          <a:endParaRPr lang="en-US"/>
        </a:p>
      </dgm:t>
    </dgm:pt>
    <dgm:pt modelId="{EE9AEE89-B6C9-4424-8C06-E48B11DE002D}" type="sibTrans" cxnId="{4E268C99-9E5E-44AE-AFB5-F02A9C080D4D}">
      <dgm:prSet/>
      <dgm:spPr/>
      <dgm:t>
        <a:bodyPr/>
        <a:lstStyle/>
        <a:p>
          <a:endParaRPr lang="en-US"/>
        </a:p>
      </dgm:t>
    </dgm:pt>
    <dgm:pt modelId="{CB1B511D-9844-4566-8C4C-FA2299800F8E}">
      <dgm:prSet phldrT="[Tekstas]"/>
      <dgm:spPr>
        <a:solidFill>
          <a:schemeClr val="bg1">
            <a:lumMod val="95000"/>
          </a:schemeClr>
        </a:solidFill>
        <a:ln>
          <a:solidFill>
            <a:schemeClr val="bg1">
              <a:lumMod val="75000"/>
            </a:schemeClr>
          </a:solidFill>
        </a:ln>
      </dgm:spPr>
      <dgm:t>
        <a:bodyPr/>
        <a:lstStyle/>
        <a:p>
          <a:r>
            <a:rPr lang="lt-LT" b="1" dirty="0" smtClean="0">
              <a:solidFill>
                <a:schemeClr val="tx1"/>
              </a:solidFill>
            </a:rPr>
            <a:t>Kviestiniai lektoriai </a:t>
          </a:r>
          <a:endParaRPr lang="en-US" b="1" dirty="0">
            <a:solidFill>
              <a:schemeClr val="tx1"/>
            </a:solidFill>
          </a:endParaRPr>
        </a:p>
      </dgm:t>
    </dgm:pt>
    <dgm:pt modelId="{7D9AEC8E-9834-40E1-9CDE-CFE62B8FB8A1}" type="parTrans" cxnId="{5D95E8F1-0E90-4F49-9E8D-3996F1B7547B}">
      <dgm:prSet/>
      <dgm:spPr/>
      <dgm:t>
        <a:bodyPr/>
        <a:lstStyle/>
        <a:p>
          <a:endParaRPr lang="en-US"/>
        </a:p>
      </dgm:t>
    </dgm:pt>
    <dgm:pt modelId="{BBAB3C61-3478-460D-A96D-7EF645D58D83}" type="sibTrans" cxnId="{5D95E8F1-0E90-4F49-9E8D-3996F1B7547B}">
      <dgm:prSet/>
      <dgm:spPr/>
      <dgm:t>
        <a:bodyPr/>
        <a:lstStyle/>
        <a:p>
          <a:endParaRPr lang="en-US"/>
        </a:p>
      </dgm:t>
    </dgm:pt>
    <dgm:pt modelId="{7A47B7A5-B9E1-49D9-B091-33DED002836D}">
      <dgm:prSet phldrT="[Tekstas]"/>
      <dgm:spPr>
        <a:solidFill>
          <a:schemeClr val="accent4">
            <a:lumMod val="20000"/>
            <a:lumOff val="80000"/>
          </a:schemeClr>
        </a:solidFill>
      </dgm:spPr>
      <dgm:t>
        <a:bodyPr/>
        <a:lstStyle/>
        <a:p>
          <a:r>
            <a:rPr lang="lt-LT" b="1" dirty="0" smtClean="0">
              <a:solidFill>
                <a:schemeClr val="tx1"/>
              </a:solidFill>
            </a:rPr>
            <a:t>Formalusis ugdymas</a:t>
          </a:r>
          <a:endParaRPr lang="en-US" b="1" dirty="0">
            <a:solidFill>
              <a:schemeClr val="tx1"/>
            </a:solidFill>
          </a:endParaRPr>
        </a:p>
      </dgm:t>
    </dgm:pt>
    <dgm:pt modelId="{32C7818C-B4F4-47A5-83BE-0EAA70B1B916}" type="parTrans" cxnId="{78AE1F62-DE83-4415-AB41-3E40F1BA86E9}">
      <dgm:prSet/>
      <dgm:spPr/>
      <dgm:t>
        <a:bodyPr/>
        <a:lstStyle/>
        <a:p>
          <a:endParaRPr lang="en-US"/>
        </a:p>
      </dgm:t>
    </dgm:pt>
    <dgm:pt modelId="{D9029E92-6B9C-499A-93C3-D75B6AE6BD9F}" type="sibTrans" cxnId="{78AE1F62-DE83-4415-AB41-3E40F1BA86E9}">
      <dgm:prSet/>
      <dgm:spPr/>
      <dgm:t>
        <a:bodyPr/>
        <a:lstStyle/>
        <a:p>
          <a:endParaRPr lang="en-US"/>
        </a:p>
      </dgm:t>
    </dgm:pt>
    <dgm:pt modelId="{9A10092C-901B-4F09-A675-FE85F5B2FDC3}">
      <dgm:prSet phldrT="[Tekstas]"/>
      <dgm:spPr>
        <a:solidFill>
          <a:schemeClr val="bg1">
            <a:lumMod val="95000"/>
          </a:schemeClr>
        </a:solidFill>
        <a:ln>
          <a:solidFill>
            <a:schemeClr val="bg1">
              <a:lumMod val="75000"/>
            </a:schemeClr>
          </a:solidFill>
        </a:ln>
      </dgm:spPr>
      <dgm:t>
        <a:bodyPr/>
        <a:lstStyle/>
        <a:p>
          <a:r>
            <a:rPr lang="lt-LT" b="1" dirty="0" smtClean="0">
              <a:solidFill>
                <a:schemeClr val="tx1"/>
              </a:solidFill>
            </a:rPr>
            <a:t>Pedagogai </a:t>
          </a:r>
          <a:endParaRPr lang="en-US" b="1" dirty="0">
            <a:solidFill>
              <a:schemeClr val="tx1"/>
            </a:solidFill>
          </a:endParaRPr>
        </a:p>
      </dgm:t>
    </dgm:pt>
    <dgm:pt modelId="{320C5C92-9CF5-41FE-8BF5-3370F055AD8F}" type="parTrans" cxnId="{8926B3AD-083F-4207-85DD-7EA25357E804}">
      <dgm:prSet/>
      <dgm:spPr/>
      <dgm:t>
        <a:bodyPr/>
        <a:lstStyle/>
        <a:p>
          <a:endParaRPr lang="en-US"/>
        </a:p>
      </dgm:t>
    </dgm:pt>
    <dgm:pt modelId="{00068378-E1D7-4846-ADC5-6520314DB7C0}" type="sibTrans" cxnId="{8926B3AD-083F-4207-85DD-7EA25357E804}">
      <dgm:prSet/>
      <dgm:spPr/>
      <dgm:t>
        <a:bodyPr/>
        <a:lstStyle/>
        <a:p>
          <a:endParaRPr lang="en-US"/>
        </a:p>
      </dgm:t>
    </dgm:pt>
    <dgm:pt modelId="{4B78C1E0-0535-4C98-97D5-D71E5E5B46EB}">
      <dgm:prSet/>
      <dgm:spPr>
        <a:solidFill>
          <a:schemeClr val="bg1">
            <a:lumMod val="95000"/>
          </a:schemeClr>
        </a:solidFill>
        <a:ln>
          <a:solidFill>
            <a:schemeClr val="bg1">
              <a:lumMod val="75000"/>
            </a:schemeClr>
          </a:solidFill>
        </a:ln>
      </dgm:spPr>
      <dgm:t>
        <a:bodyPr/>
        <a:lstStyle/>
        <a:p>
          <a:r>
            <a:rPr lang="lt-LT" b="1" smtClean="0">
              <a:solidFill>
                <a:schemeClr val="tx1"/>
              </a:solidFill>
            </a:rPr>
            <a:t>Psichologas </a:t>
          </a:r>
          <a:endParaRPr lang="en-US" b="1" dirty="0">
            <a:solidFill>
              <a:schemeClr val="tx1"/>
            </a:solidFill>
          </a:endParaRPr>
        </a:p>
      </dgm:t>
    </dgm:pt>
    <dgm:pt modelId="{8EA2BBAE-CD0D-426D-8268-6A6967330170}" type="parTrans" cxnId="{3796F62D-2E99-458F-82E4-F6A7C9959293}">
      <dgm:prSet/>
      <dgm:spPr/>
      <dgm:t>
        <a:bodyPr/>
        <a:lstStyle/>
        <a:p>
          <a:endParaRPr lang="en-US"/>
        </a:p>
      </dgm:t>
    </dgm:pt>
    <dgm:pt modelId="{67B8F8A2-E688-4489-88CB-C976FFC5BF6F}" type="sibTrans" cxnId="{3796F62D-2E99-458F-82E4-F6A7C9959293}">
      <dgm:prSet/>
      <dgm:spPr/>
      <dgm:t>
        <a:bodyPr/>
        <a:lstStyle/>
        <a:p>
          <a:endParaRPr lang="en-US"/>
        </a:p>
      </dgm:t>
    </dgm:pt>
    <dgm:pt modelId="{E06BF8B6-A5EA-45A6-AD91-3398185008ED}">
      <dgm:prSet/>
      <dgm:spPr>
        <a:solidFill>
          <a:schemeClr val="bg1">
            <a:lumMod val="95000"/>
          </a:schemeClr>
        </a:solidFill>
        <a:ln>
          <a:solidFill>
            <a:schemeClr val="bg1">
              <a:lumMod val="75000"/>
            </a:schemeClr>
          </a:solidFill>
        </a:ln>
      </dgm:spPr>
      <dgm:t>
        <a:bodyPr/>
        <a:lstStyle/>
        <a:p>
          <a:r>
            <a:rPr lang="lt-LT" b="1" smtClean="0">
              <a:solidFill>
                <a:schemeClr val="tx1"/>
              </a:solidFill>
            </a:rPr>
            <a:t>Socialinis pedagogas</a:t>
          </a:r>
          <a:endParaRPr lang="en-US" b="1" dirty="0">
            <a:solidFill>
              <a:schemeClr val="tx1"/>
            </a:solidFill>
          </a:endParaRPr>
        </a:p>
      </dgm:t>
    </dgm:pt>
    <dgm:pt modelId="{74100070-E8AA-4BD5-B94F-0D92C4A6F546}" type="parTrans" cxnId="{DB482D33-53FC-4E71-BD8F-40E412DB193E}">
      <dgm:prSet/>
      <dgm:spPr/>
      <dgm:t>
        <a:bodyPr/>
        <a:lstStyle/>
        <a:p>
          <a:endParaRPr lang="en-US"/>
        </a:p>
      </dgm:t>
    </dgm:pt>
    <dgm:pt modelId="{B15B1433-096F-4E07-A79F-E6EC6E75A397}" type="sibTrans" cxnId="{DB482D33-53FC-4E71-BD8F-40E412DB193E}">
      <dgm:prSet/>
      <dgm:spPr/>
      <dgm:t>
        <a:bodyPr/>
        <a:lstStyle/>
        <a:p>
          <a:endParaRPr lang="en-US"/>
        </a:p>
      </dgm:t>
    </dgm:pt>
    <dgm:pt modelId="{311B6A54-99A0-4CBA-855C-A46EA82932CC}">
      <dgm:prSet/>
      <dgm:spPr>
        <a:solidFill>
          <a:schemeClr val="bg1">
            <a:lumMod val="95000"/>
          </a:schemeClr>
        </a:solidFill>
        <a:ln>
          <a:solidFill>
            <a:schemeClr val="bg1">
              <a:lumMod val="75000"/>
            </a:schemeClr>
          </a:solidFill>
        </a:ln>
      </dgm:spPr>
      <dgm:t>
        <a:bodyPr/>
        <a:lstStyle/>
        <a:p>
          <a:r>
            <a:rPr lang="lt-LT" b="1" dirty="0" smtClean="0">
              <a:solidFill>
                <a:schemeClr val="tx1"/>
              </a:solidFill>
            </a:rPr>
            <a:t>Pedagogai </a:t>
          </a:r>
          <a:endParaRPr lang="en-US" dirty="0"/>
        </a:p>
      </dgm:t>
    </dgm:pt>
    <dgm:pt modelId="{3A1E09F3-A6EF-42DB-B8C3-4A7C3D82ABC1}" type="parTrans" cxnId="{E84F556A-B264-485C-8CB2-47FA869565B6}">
      <dgm:prSet/>
      <dgm:spPr/>
      <dgm:t>
        <a:bodyPr/>
        <a:lstStyle/>
        <a:p>
          <a:endParaRPr lang="en-US"/>
        </a:p>
      </dgm:t>
    </dgm:pt>
    <dgm:pt modelId="{3348000F-4021-4852-99D9-580CB2B89F94}" type="sibTrans" cxnId="{E84F556A-B264-485C-8CB2-47FA869565B6}">
      <dgm:prSet/>
      <dgm:spPr/>
      <dgm:t>
        <a:bodyPr/>
        <a:lstStyle/>
        <a:p>
          <a:endParaRPr lang="en-US"/>
        </a:p>
      </dgm:t>
    </dgm:pt>
    <dgm:pt modelId="{69FC10EC-E397-4C42-9679-F8A08309F223}" type="pres">
      <dgm:prSet presAssocID="{4642D434-E2BA-4528-AA20-2535785BC947}" presName="Name0" presStyleCnt="0">
        <dgm:presLayoutVars>
          <dgm:chPref val="1"/>
          <dgm:dir/>
          <dgm:animOne val="branch"/>
          <dgm:animLvl val="lvl"/>
          <dgm:resizeHandles/>
        </dgm:presLayoutVars>
      </dgm:prSet>
      <dgm:spPr/>
      <dgm:t>
        <a:bodyPr/>
        <a:lstStyle/>
        <a:p>
          <a:endParaRPr lang="en-US"/>
        </a:p>
      </dgm:t>
    </dgm:pt>
    <dgm:pt modelId="{CDBBCE83-3EF4-4A02-819E-48AF9BE84FA6}" type="pres">
      <dgm:prSet presAssocID="{D15CD8D8-9333-4A20-AA28-E4949DD9DD83}" presName="vertOne" presStyleCnt="0"/>
      <dgm:spPr/>
    </dgm:pt>
    <dgm:pt modelId="{6CA33D46-8045-4067-81C3-6FA7CE43EEE8}" type="pres">
      <dgm:prSet presAssocID="{D15CD8D8-9333-4A20-AA28-E4949DD9DD83}" presName="txOne" presStyleLbl="node0" presStyleIdx="0" presStyleCnt="1" custLinFactNeighborX="114" custLinFactNeighborY="-30854">
        <dgm:presLayoutVars>
          <dgm:chPref val="3"/>
        </dgm:presLayoutVars>
      </dgm:prSet>
      <dgm:spPr/>
      <dgm:t>
        <a:bodyPr/>
        <a:lstStyle/>
        <a:p>
          <a:endParaRPr lang="en-US"/>
        </a:p>
      </dgm:t>
    </dgm:pt>
    <dgm:pt modelId="{9C0B3E0B-E35E-4FE1-97BF-9FE2E821A9CE}" type="pres">
      <dgm:prSet presAssocID="{D15CD8D8-9333-4A20-AA28-E4949DD9DD83}" presName="parTransOne" presStyleCnt="0"/>
      <dgm:spPr/>
    </dgm:pt>
    <dgm:pt modelId="{DEE9B178-0EF6-444E-8AD4-D697F26ED803}" type="pres">
      <dgm:prSet presAssocID="{D15CD8D8-9333-4A20-AA28-E4949DD9DD83}" presName="horzOne" presStyleCnt="0"/>
      <dgm:spPr/>
    </dgm:pt>
    <dgm:pt modelId="{680CBB41-ADA2-4738-93D8-0E09D16AF00F}" type="pres">
      <dgm:prSet presAssocID="{DF5A64A6-F0B0-44EA-890C-7B2EF7FA7336}" presName="vertTwo" presStyleCnt="0"/>
      <dgm:spPr/>
    </dgm:pt>
    <dgm:pt modelId="{F9971C5B-71B0-4538-902C-161FC05BFD03}" type="pres">
      <dgm:prSet presAssocID="{DF5A64A6-F0B0-44EA-890C-7B2EF7FA7336}" presName="txTwo" presStyleLbl="node2" presStyleIdx="0" presStyleCnt="2">
        <dgm:presLayoutVars>
          <dgm:chPref val="3"/>
        </dgm:presLayoutVars>
      </dgm:prSet>
      <dgm:spPr/>
      <dgm:t>
        <a:bodyPr/>
        <a:lstStyle/>
        <a:p>
          <a:endParaRPr lang="en-US"/>
        </a:p>
      </dgm:t>
    </dgm:pt>
    <dgm:pt modelId="{A012FCE5-958A-46EB-BE89-9CCEEA867CB1}" type="pres">
      <dgm:prSet presAssocID="{DF5A64A6-F0B0-44EA-890C-7B2EF7FA7336}" presName="parTransTwo" presStyleCnt="0"/>
      <dgm:spPr/>
    </dgm:pt>
    <dgm:pt modelId="{9484F25A-80B7-4B04-B5CA-26D36846A284}" type="pres">
      <dgm:prSet presAssocID="{DF5A64A6-F0B0-44EA-890C-7B2EF7FA7336}" presName="horzTwo" presStyleCnt="0"/>
      <dgm:spPr/>
    </dgm:pt>
    <dgm:pt modelId="{34A5E3BD-5FA7-43DD-884B-2DDB0B3F4140}" type="pres">
      <dgm:prSet presAssocID="{311B6A54-99A0-4CBA-855C-A46EA82932CC}" presName="vertThree" presStyleCnt="0"/>
      <dgm:spPr/>
    </dgm:pt>
    <dgm:pt modelId="{8FB4006F-9ECB-4A44-98E9-007CB4501A4A}" type="pres">
      <dgm:prSet presAssocID="{311B6A54-99A0-4CBA-855C-A46EA82932CC}" presName="txThree" presStyleLbl="node3" presStyleIdx="0" presStyleCnt="6">
        <dgm:presLayoutVars>
          <dgm:chPref val="3"/>
        </dgm:presLayoutVars>
      </dgm:prSet>
      <dgm:spPr/>
      <dgm:t>
        <a:bodyPr/>
        <a:lstStyle/>
        <a:p>
          <a:endParaRPr lang="en-US"/>
        </a:p>
      </dgm:t>
    </dgm:pt>
    <dgm:pt modelId="{74248698-C68C-4B54-93B3-DCEF4C1B5C2C}" type="pres">
      <dgm:prSet presAssocID="{311B6A54-99A0-4CBA-855C-A46EA82932CC}" presName="horzThree" presStyleCnt="0"/>
      <dgm:spPr/>
    </dgm:pt>
    <dgm:pt modelId="{25C671C8-CB5D-440A-9C0E-3120FBBFB243}" type="pres">
      <dgm:prSet presAssocID="{3348000F-4021-4852-99D9-580CB2B89F94}" presName="sibSpaceThree" presStyleCnt="0"/>
      <dgm:spPr/>
    </dgm:pt>
    <dgm:pt modelId="{2F2ADF11-A81C-43CD-AD15-E16F076DFC4A}" type="pres">
      <dgm:prSet presAssocID="{5E193DD6-9AFA-4E46-80AC-75BB1C66DF68}" presName="vertThree" presStyleCnt="0"/>
      <dgm:spPr/>
    </dgm:pt>
    <dgm:pt modelId="{2549BE83-95AE-4D9F-B1AD-8AFF2CE8E1D8}" type="pres">
      <dgm:prSet presAssocID="{5E193DD6-9AFA-4E46-80AC-75BB1C66DF68}" presName="txThree" presStyleLbl="node3" presStyleIdx="1" presStyleCnt="6">
        <dgm:presLayoutVars>
          <dgm:chPref val="3"/>
        </dgm:presLayoutVars>
      </dgm:prSet>
      <dgm:spPr/>
      <dgm:t>
        <a:bodyPr/>
        <a:lstStyle/>
        <a:p>
          <a:endParaRPr lang="en-US"/>
        </a:p>
      </dgm:t>
    </dgm:pt>
    <dgm:pt modelId="{D97FCD30-3F72-45F0-AF52-05298C8C8D86}" type="pres">
      <dgm:prSet presAssocID="{5E193DD6-9AFA-4E46-80AC-75BB1C66DF68}" presName="horzThree" presStyleCnt="0"/>
      <dgm:spPr/>
    </dgm:pt>
    <dgm:pt modelId="{B993F18A-4B82-4AFB-AF17-CBE90F8BCBF1}" type="pres">
      <dgm:prSet presAssocID="{EE9AEE89-B6C9-4424-8C06-E48B11DE002D}" presName="sibSpaceThree" presStyleCnt="0"/>
      <dgm:spPr/>
    </dgm:pt>
    <dgm:pt modelId="{AD8523F2-C086-42AE-A605-256153A54824}" type="pres">
      <dgm:prSet presAssocID="{E06BF8B6-A5EA-45A6-AD91-3398185008ED}" presName="vertThree" presStyleCnt="0"/>
      <dgm:spPr/>
    </dgm:pt>
    <dgm:pt modelId="{623DB23C-75B0-40CB-B3BE-324C594C804E}" type="pres">
      <dgm:prSet presAssocID="{E06BF8B6-A5EA-45A6-AD91-3398185008ED}" presName="txThree" presStyleLbl="node3" presStyleIdx="2" presStyleCnt="6">
        <dgm:presLayoutVars>
          <dgm:chPref val="3"/>
        </dgm:presLayoutVars>
      </dgm:prSet>
      <dgm:spPr/>
      <dgm:t>
        <a:bodyPr/>
        <a:lstStyle/>
        <a:p>
          <a:endParaRPr lang="en-US"/>
        </a:p>
      </dgm:t>
    </dgm:pt>
    <dgm:pt modelId="{4BA91E00-57EB-49FE-93D8-60E4E28EC863}" type="pres">
      <dgm:prSet presAssocID="{E06BF8B6-A5EA-45A6-AD91-3398185008ED}" presName="horzThree" presStyleCnt="0"/>
      <dgm:spPr/>
    </dgm:pt>
    <dgm:pt modelId="{6E1D0C9A-4E9E-4B68-9649-4F09260D56D5}" type="pres">
      <dgm:prSet presAssocID="{B15B1433-096F-4E07-A79F-E6EC6E75A397}" presName="sibSpaceThree" presStyleCnt="0"/>
      <dgm:spPr/>
    </dgm:pt>
    <dgm:pt modelId="{F10D8A21-5D2D-431B-8EC3-F35BB796A7C5}" type="pres">
      <dgm:prSet presAssocID="{4B78C1E0-0535-4C98-97D5-D71E5E5B46EB}" presName="vertThree" presStyleCnt="0"/>
      <dgm:spPr/>
    </dgm:pt>
    <dgm:pt modelId="{79F3053B-146D-4127-8F90-AFBFF509EB4F}" type="pres">
      <dgm:prSet presAssocID="{4B78C1E0-0535-4C98-97D5-D71E5E5B46EB}" presName="txThree" presStyleLbl="node3" presStyleIdx="3" presStyleCnt="6">
        <dgm:presLayoutVars>
          <dgm:chPref val="3"/>
        </dgm:presLayoutVars>
      </dgm:prSet>
      <dgm:spPr/>
      <dgm:t>
        <a:bodyPr/>
        <a:lstStyle/>
        <a:p>
          <a:endParaRPr lang="en-US"/>
        </a:p>
      </dgm:t>
    </dgm:pt>
    <dgm:pt modelId="{10F74F45-A873-419E-A31A-52FDBCB187CA}" type="pres">
      <dgm:prSet presAssocID="{4B78C1E0-0535-4C98-97D5-D71E5E5B46EB}" presName="horzThree" presStyleCnt="0"/>
      <dgm:spPr/>
    </dgm:pt>
    <dgm:pt modelId="{AA581F2C-501F-4D65-88C4-FE7F90D5EB31}" type="pres">
      <dgm:prSet presAssocID="{67B8F8A2-E688-4489-88CB-C976FFC5BF6F}" presName="sibSpaceThree" presStyleCnt="0"/>
      <dgm:spPr/>
    </dgm:pt>
    <dgm:pt modelId="{5DD6F6C9-FEAB-4317-9B0C-9E6DEAF1FA37}" type="pres">
      <dgm:prSet presAssocID="{CB1B511D-9844-4566-8C4C-FA2299800F8E}" presName="vertThree" presStyleCnt="0"/>
      <dgm:spPr/>
    </dgm:pt>
    <dgm:pt modelId="{827D17E7-933A-4B20-83B4-A602238BB584}" type="pres">
      <dgm:prSet presAssocID="{CB1B511D-9844-4566-8C4C-FA2299800F8E}" presName="txThree" presStyleLbl="node3" presStyleIdx="4" presStyleCnt="6">
        <dgm:presLayoutVars>
          <dgm:chPref val="3"/>
        </dgm:presLayoutVars>
      </dgm:prSet>
      <dgm:spPr/>
      <dgm:t>
        <a:bodyPr/>
        <a:lstStyle/>
        <a:p>
          <a:endParaRPr lang="en-US"/>
        </a:p>
      </dgm:t>
    </dgm:pt>
    <dgm:pt modelId="{66D3811F-48D4-43E0-86DE-85FB1E8352C3}" type="pres">
      <dgm:prSet presAssocID="{CB1B511D-9844-4566-8C4C-FA2299800F8E}" presName="horzThree" presStyleCnt="0"/>
      <dgm:spPr/>
    </dgm:pt>
    <dgm:pt modelId="{9B51EAFB-2813-4770-9C6A-F00BA1DAF098}" type="pres">
      <dgm:prSet presAssocID="{4C428D63-8D3B-4125-AFFC-674BF7EF75AD}" presName="sibSpaceTwo" presStyleCnt="0"/>
      <dgm:spPr/>
    </dgm:pt>
    <dgm:pt modelId="{A5943ED3-5B63-42EA-96D7-FC4CB1BD6628}" type="pres">
      <dgm:prSet presAssocID="{7A47B7A5-B9E1-49D9-B091-33DED002836D}" presName="vertTwo" presStyleCnt="0"/>
      <dgm:spPr/>
    </dgm:pt>
    <dgm:pt modelId="{034A5A41-269A-41FB-9B08-1F9FC2F1E38A}" type="pres">
      <dgm:prSet presAssocID="{7A47B7A5-B9E1-49D9-B091-33DED002836D}" presName="txTwo" presStyleLbl="node2" presStyleIdx="1" presStyleCnt="2">
        <dgm:presLayoutVars>
          <dgm:chPref val="3"/>
        </dgm:presLayoutVars>
      </dgm:prSet>
      <dgm:spPr/>
      <dgm:t>
        <a:bodyPr/>
        <a:lstStyle/>
        <a:p>
          <a:endParaRPr lang="en-US"/>
        </a:p>
      </dgm:t>
    </dgm:pt>
    <dgm:pt modelId="{173AE171-4EB0-46D8-AA21-309CA0755AEF}" type="pres">
      <dgm:prSet presAssocID="{7A47B7A5-B9E1-49D9-B091-33DED002836D}" presName="parTransTwo" presStyleCnt="0"/>
      <dgm:spPr/>
    </dgm:pt>
    <dgm:pt modelId="{7A55B8FC-48A9-463C-A736-E4C4CC1F6625}" type="pres">
      <dgm:prSet presAssocID="{7A47B7A5-B9E1-49D9-B091-33DED002836D}" presName="horzTwo" presStyleCnt="0"/>
      <dgm:spPr/>
    </dgm:pt>
    <dgm:pt modelId="{38C20455-313C-4F81-9797-F0C99DE04523}" type="pres">
      <dgm:prSet presAssocID="{9A10092C-901B-4F09-A675-FE85F5B2FDC3}" presName="vertThree" presStyleCnt="0"/>
      <dgm:spPr/>
    </dgm:pt>
    <dgm:pt modelId="{E52205A6-189C-4E57-B6AA-A179E7FEB052}" type="pres">
      <dgm:prSet presAssocID="{9A10092C-901B-4F09-A675-FE85F5B2FDC3}" presName="txThree" presStyleLbl="node3" presStyleIdx="5" presStyleCnt="6">
        <dgm:presLayoutVars>
          <dgm:chPref val="3"/>
        </dgm:presLayoutVars>
      </dgm:prSet>
      <dgm:spPr/>
      <dgm:t>
        <a:bodyPr/>
        <a:lstStyle/>
        <a:p>
          <a:endParaRPr lang="en-US"/>
        </a:p>
      </dgm:t>
    </dgm:pt>
    <dgm:pt modelId="{3DEB7978-DE04-4150-8B80-9BBB308FC1F7}" type="pres">
      <dgm:prSet presAssocID="{9A10092C-901B-4F09-A675-FE85F5B2FDC3}" presName="horzThree" presStyleCnt="0"/>
      <dgm:spPr/>
    </dgm:pt>
  </dgm:ptLst>
  <dgm:cxnLst>
    <dgm:cxn modelId="{CE278AF8-EBA7-4CB8-A50B-DD3380084FD7}" type="presOf" srcId="{DF5A64A6-F0B0-44EA-890C-7B2EF7FA7336}" destId="{F9971C5B-71B0-4538-902C-161FC05BFD03}" srcOrd="0" destOrd="0" presId="urn:microsoft.com/office/officeart/2005/8/layout/hierarchy4"/>
    <dgm:cxn modelId="{E8107C34-7075-4195-9161-C2773F34AFD3}" type="presOf" srcId="{CB1B511D-9844-4566-8C4C-FA2299800F8E}" destId="{827D17E7-933A-4B20-83B4-A602238BB584}" srcOrd="0" destOrd="0" presId="urn:microsoft.com/office/officeart/2005/8/layout/hierarchy4"/>
    <dgm:cxn modelId="{5DD2D81E-8FCE-4C7A-8CDD-F8CDC91BB1A7}" type="presOf" srcId="{311B6A54-99A0-4CBA-855C-A46EA82932CC}" destId="{8FB4006F-9ECB-4A44-98E9-007CB4501A4A}" srcOrd="0" destOrd="0" presId="urn:microsoft.com/office/officeart/2005/8/layout/hierarchy4"/>
    <dgm:cxn modelId="{5D95E8F1-0E90-4F49-9E8D-3996F1B7547B}" srcId="{DF5A64A6-F0B0-44EA-890C-7B2EF7FA7336}" destId="{CB1B511D-9844-4566-8C4C-FA2299800F8E}" srcOrd="4" destOrd="0" parTransId="{7D9AEC8E-9834-40E1-9CDE-CFE62B8FB8A1}" sibTransId="{BBAB3C61-3478-460D-A96D-7EF645D58D83}"/>
    <dgm:cxn modelId="{4E268C99-9E5E-44AE-AFB5-F02A9C080D4D}" srcId="{DF5A64A6-F0B0-44EA-890C-7B2EF7FA7336}" destId="{5E193DD6-9AFA-4E46-80AC-75BB1C66DF68}" srcOrd="1" destOrd="0" parTransId="{8214C9B9-D50B-4CAF-A291-89AB1991C646}" sibTransId="{EE9AEE89-B6C9-4424-8C06-E48B11DE002D}"/>
    <dgm:cxn modelId="{8926B3AD-083F-4207-85DD-7EA25357E804}" srcId="{7A47B7A5-B9E1-49D9-B091-33DED002836D}" destId="{9A10092C-901B-4F09-A675-FE85F5B2FDC3}" srcOrd="0" destOrd="0" parTransId="{320C5C92-9CF5-41FE-8BF5-3370F055AD8F}" sibTransId="{00068378-E1D7-4846-ADC5-6520314DB7C0}"/>
    <dgm:cxn modelId="{753A6290-A8DF-456E-9971-7274BA794B39}" type="presOf" srcId="{4B78C1E0-0535-4C98-97D5-D71E5E5B46EB}" destId="{79F3053B-146D-4127-8F90-AFBFF509EB4F}" srcOrd="0" destOrd="0" presId="urn:microsoft.com/office/officeart/2005/8/layout/hierarchy4"/>
    <dgm:cxn modelId="{3C9C8FA2-08D5-4016-A764-AEB9CF4070EA}" type="presOf" srcId="{4642D434-E2BA-4528-AA20-2535785BC947}" destId="{69FC10EC-E397-4C42-9679-F8A08309F223}" srcOrd="0" destOrd="0" presId="urn:microsoft.com/office/officeart/2005/8/layout/hierarchy4"/>
    <dgm:cxn modelId="{78AE1F62-DE83-4415-AB41-3E40F1BA86E9}" srcId="{D15CD8D8-9333-4A20-AA28-E4949DD9DD83}" destId="{7A47B7A5-B9E1-49D9-B091-33DED002836D}" srcOrd="1" destOrd="0" parTransId="{32C7818C-B4F4-47A5-83BE-0EAA70B1B916}" sibTransId="{D9029E92-6B9C-499A-93C3-D75B6AE6BD9F}"/>
    <dgm:cxn modelId="{4AFF6E7D-ACEB-4BDF-BF07-E26712B53874}" type="presOf" srcId="{5E193DD6-9AFA-4E46-80AC-75BB1C66DF68}" destId="{2549BE83-95AE-4D9F-B1AD-8AFF2CE8E1D8}" srcOrd="0" destOrd="0" presId="urn:microsoft.com/office/officeart/2005/8/layout/hierarchy4"/>
    <dgm:cxn modelId="{28E09CD5-584C-45A8-8EB0-C3E0EC8CB150}" type="presOf" srcId="{D15CD8D8-9333-4A20-AA28-E4949DD9DD83}" destId="{6CA33D46-8045-4067-81C3-6FA7CE43EEE8}" srcOrd="0" destOrd="0" presId="urn:microsoft.com/office/officeart/2005/8/layout/hierarchy4"/>
    <dgm:cxn modelId="{685FBADB-8415-4926-ADC8-BD89AEC126F3}" type="presOf" srcId="{9A10092C-901B-4F09-A675-FE85F5B2FDC3}" destId="{E52205A6-189C-4E57-B6AA-A179E7FEB052}" srcOrd="0" destOrd="0" presId="urn:microsoft.com/office/officeart/2005/8/layout/hierarchy4"/>
    <dgm:cxn modelId="{87AC8C1F-C298-4832-ACB2-4F6C4252AE21}" type="presOf" srcId="{E06BF8B6-A5EA-45A6-AD91-3398185008ED}" destId="{623DB23C-75B0-40CB-B3BE-324C594C804E}" srcOrd="0" destOrd="0" presId="urn:microsoft.com/office/officeart/2005/8/layout/hierarchy4"/>
    <dgm:cxn modelId="{8DC947DC-984A-4004-83DF-2A49745890A6}" type="presOf" srcId="{7A47B7A5-B9E1-49D9-B091-33DED002836D}" destId="{034A5A41-269A-41FB-9B08-1F9FC2F1E38A}" srcOrd="0" destOrd="0" presId="urn:microsoft.com/office/officeart/2005/8/layout/hierarchy4"/>
    <dgm:cxn modelId="{6B79C8DF-8D30-4EA2-87E0-11537E1D17E8}" srcId="{D15CD8D8-9333-4A20-AA28-E4949DD9DD83}" destId="{DF5A64A6-F0B0-44EA-890C-7B2EF7FA7336}" srcOrd="0" destOrd="0" parTransId="{41886D61-C318-4B02-B138-E950A05C9850}" sibTransId="{4C428D63-8D3B-4125-AFFC-674BF7EF75AD}"/>
    <dgm:cxn modelId="{E84F556A-B264-485C-8CB2-47FA869565B6}" srcId="{DF5A64A6-F0B0-44EA-890C-7B2EF7FA7336}" destId="{311B6A54-99A0-4CBA-855C-A46EA82932CC}" srcOrd="0" destOrd="0" parTransId="{3A1E09F3-A6EF-42DB-B8C3-4A7C3D82ABC1}" sibTransId="{3348000F-4021-4852-99D9-580CB2B89F94}"/>
    <dgm:cxn modelId="{50667060-B030-45E7-986B-0BE43F5FF260}" srcId="{4642D434-E2BA-4528-AA20-2535785BC947}" destId="{D15CD8D8-9333-4A20-AA28-E4949DD9DD83}" srcOrd="0" destOrd="0" parTransId="{F44F6811-7F2E-49FF-8C7E-2E14B7BCAC1C}" sibTransId="{7A3AD389-5341-41CD-B3A9-0C1CF0927FAC}"/>
    <dgm:cxn modelId="{3796F62D-2E99-458F-82E4-F6A7C9959293}" srcId="{DF5A64A6-F0B0-44EA-890C-7B2EF7FA7336}" destId="{4B78C1E0-0535-4C98-97D5-D71E5E5B46EB}" srcOrd="3" destOrd="0" parTransId="{8EA2BBAE-CD0D-426D-8268-6A6967330170}" sibTransId="{67B8F8A2-E688-4489-88CB-C976FFC5BF6F}"/>
    <dgm:cxn modelId="{DB482D33-53FC-4E71-BD8F-40E412DB193E}" srcId="{DF5A64A6-F0B0-44EA-890C-7B2EF7FA7336}" destId="{E06BF8B6-A5EA-45A6-AD91-3398185008ED}" srcOrd="2" destOrd="0" parTransId="{74100070-E8AA-4BD5-B94F-0D92C4A6F546}" sibTransId="{B15B1433-096F-4E07-A79F-E6EC6E75A397}"/>
    <dgm:cxn modelId="{82FF8A53-C1DD-4849-90F4-A71BDFEF6795}" type="presParOf" srcId="{69FC10EC-E397-4C42-9679-F8A08309F223}" destId="{CDBBCE83-3EF4-4A02-819E-48AF9BE84FA6}" srcOrd="0" destOrd="0" presId="urn:microsoft.com/office/officeart/2005/8/layout/hierarchy4"/>
    <dgm:cxn modelId="{CF731FC0-6D62-4B25-912E-357A85E25799}" type="presParOf" srcId="{CDBBCE83-3EF4-4A02-819E-48AF9BE84FA6}" destId="{6CA33D46-8045-4067-81C3-6FA7CE43EEE8}" srcOrd="0" destOrd="0" presId="urn:microsoft.com/office/officeart/2005/8/layout/hierarchy4"/>
    <dgm:cxn modelId="{EDD60004-5CA3-4171-9190-3025B5F82291}" type="presParOf" srcId="{CDBBCE83-3EF4-4A02-819E-48AF9BE84FA6}" destId="{9C0B3E0B-E35E-4FE1-97BF-9FE2E821A9CE}" srcOrd="1" destOrd="0" presId="urn:microsoft.com/office/officeart/2005/8/layout/hierarchy4"/>
    <dgm:cxn modelId="{B54426C8-BB6C-44FE-9AEA-00B3C192C6CA}" type="presParOf" srcId="{CDBBCE83-3EF4-4A02-819E-48AF9BE84FA6}" destId="{DEE9B178-0EF6-444E-8AD4-D697F26ED803}" srcOrd="2" destOrd="0" presId="urn:microsoft.com/office/officeart/2005/8/layout/hierarchy4"/>
    <dgm:cxn modelId="{10730D00-1877-4522-A6E7-6BCD2CBF4C1F}" type="presParOf" srcId="{DEE9B178-0EF6-444E-8AD4-D697F26ED803}" destId="{680CBB41-ADA2-4738-93D8-0E09D16AF00F}" srcOrd="0" destOrd="0" presId="urn:microsoft.com/office/officeart/2005/8/layout/hierarchy4"/>
    <dgm:cxn modelId="{45E107D7-A0BB-4825-B992-3456D7413DCE}" type="presParOf" srcId="{680CBB41-ADA2-4738-93D8-0E09D16AF00F}" destId="{F9971C5B-71B0-4538-902C-161FC05BFD03}" srcOrd="0" destOrd="0" presId="urn:microsoft.com/office/officeart/2005/8/layout/hierarchy4"/>
    <dgm:cxn modelId="{5067B4BF-4336-4FD6-8FFB-4DEDC484BC6D}" type="presParOf" srcId="{680CBB41-ADA2-4738-93D8-0E09D16AF00F}" destId="{A012FCE5-958A-46EB-BE89-9CCEEA867CB1}" srcOrd="1" destOrd="0" presId="urn:microsoft.com/office/officeart/2005/8/layout/hierarchy4"/>
    <dgm:cxn modelId="{2623E58A-A478-41B9-AB77-5A40834DCBDF}" type="presParOf" srcId="{680CBB41-ADA2-4738-93D8-0E09D16AF00F}" destId="{9484F25A-80B7-4B04-B5CA-26D36846A284}" srcOrd="2" destOrd="0" presId="urn:microsoft.com/office/officeart/2005/8/layout/hierarchy4"/>
    <dgm:cxn modelId="{72C8FD41-7A8F-4999-AD4C-8D37DBEC5A36}" type="presParOf" srcId="{9484F25A-80B7-4B04-B5CA-26D36846A284}" destId="{34A5E3BD-5FA7-43DD-884B-2DDB0B3F4140}" srcOrd="0" destOrd="0" presId="urn:microsoft.com/office/officeart/2005/8/layout/hierarchy4"/>
    <dgm:cxn modelId="{A209EA26-9F68-4590-AE4A-E6C7423987CC}" type="presParOf" srcId="{34A5E3BD-5FA7-43DD-884B-2DDB0B3F4140}" destId="{8FB4006F-9ECB-4A44-98E9-007CB4501A4A}" srcOrd="0" destOrd="0" presId="urn:microsoft.com/office/officeart/2005/8/layout/hierarchy4"/>
    <dgm:cxn modelId="{F57138B6-F284-4512-B182-2B64197571C5}" type="presParOf" srcId="{34A5E3BD-5FA7-43DD-884B-2DDB0B3F4140}" destId="{74248698-C68C-4B54-93B3-DCEF4C1B5C2C}" srcOrd="1" destOrd="0" presId="urn:microsoft.com/office/officeart/2005/8/layout/hierarchy4"/>
    <dgm:cxn modelId="{53B58DE0-BF0B-4C92-AE91-1AEEE75FB29C}" type="presParOf" srcId="{9484F25A-80B7-4B04-B5CA-26D36846A284}" destId="{25C671C8-CB5D-440A-9C0E-3120FBBFB243}" srcOrd="1" destOrd="0" presId="urn:microsoft.com/office/officeart/2005/8/layout/hierarchy4"/>
    <dgm:cxn modelId="{773A6FEE-4240-4E96-A8A9-E96B3CDBCAD0}" type="presParOf" srcId="{9484F25A-80B7-4B04-B5CA-26D36846A284}" destId="{2F2ADF11-A81C-43CD-AD15-E16F076DFC4A}" srcOrd="2" destOrd="0" presId="urn:microsoft.com/office/officeart/2005/8/layout/hierarchy4"/>
    <dgm:cxn modelId="{5F807C74-C6B8-4C08-8046-F811A8F9DCC3}" type="presParOf" srcId="{2F2ADF11-A81C-43CD-AD15-E16F076DFC4A}" destId="{2549BE83-95AE-4D9F-B1AD-8AFF2CE8E1D8}" srcOrd="0" destOrd="0" presId="urn:microsoft.com/office/officeart/2005/8/layout/hierarchy4"/>
    <dgm:cxn modelId="{DDDF1A2D-2FE4-4409-B3A6-7A4573D1E347}" type="presParOf" srcId="{2F2ADF11-A81C-43CD-AD15-E16F076DFC4A}" destId="{D97FCD30-3F72-45F0-AF52-05298C8C8D86}" srcOrd="1" destOrd="0" presId="urn:microsoft.com/office/officeart/2005/8/layout/hierarchy4"/>
    <dgm:cxn modelId="{3C88F955-F6F0-4662-85FC-51F485E29FB3}" type="presParOf" srcId="{9484F25A-80B7-4B04-B5CA-26D36846A284}" destId="{B993F18A-4B82-4AFB-AF17-CBE90F8BCBF1}" srcOrd="3" destOrd="0" presId="urn:microsoft.com/office/officeart/2005/8/layout/hierarchy4"/>
    <dgm:cxn modelId="{09211091-B38D-46EA-BFC4-C9BF621BC629}" type="presParOf" srcId="{9484F25A-80B7-4B04-B5CA-26D36846A284}" destId="{AD8523F2-C086-42AE-A605-256153A54824}" srcOrd="4" destOrd="0" presId="urn:microsoft.com/office/officeart/2005/8/layout/hierarchy4"/>
    <dgm:cxn modelId="{0AE1C5C4-E741-4D8D-884D-5984973D2480}" type="presParOf" srcId="{AD8523F2-C086-42AE-A605-256153A54824}" destId="{623DB23C-75B0-40CB-B3BE-324C594C804E}" srcOrd="0" destOrd="0" presId="urn:microsoft.com/office/officeart/2005/8/layout/hierarchy4"/>
    <dgm:cxn modelId="{B4DD174D-4A18-4167-963F-7B21B17D3AFB}" type="presParOf" srcId="{AD8523F2-C086-42AE-A605-256153A54824}" destId="{4BA91E00-57EB-49FE-93D8-60E4E28EC863}" srcOrd="1" destOrd="0" presId="urn:microsoft.com/office/officeart/2005/8/layout/hierarchy4"/>
    <dgm:cxn modelId="{662F38D4-8378-42B6-8AAC-D02C76245B13}" type="presParOf" srcId="{9484F25A-80B7-4B04-B5CA-26D36846A284}" destId="{6E1D0C9A-4E9E-4B68-9649-4F09260D56D5}" srcOrd="5" destOrd="0" presId="urn:microsoft.com/office/officeart/2005/8/layout/hierarchy4"/>
    <dgm:cxn modelId="{BD4DDB88-B499-4522-B282-24B4731EA5AF}" type="presParOf" srcId="{9484F25A-80B7-4B04-B5CA-26D36846A284}" destId="{F10D8A21-5D2D-431B-8EC3-F35BB796A7C5}" srcOrd="6" destOrd="0" presId="urn:microsoft.com/office/officeart/2005/8/layout/hierarchy4"/>
    <dgm:cxn modelId="{24D48F4E-F9F7-4B43-A29B-362C30EB1EF3}" type="presParOf" srcId="{F10D8A21-5D2D-431B-8EC3-F35BB796A7C5}" destId="{79F3053B-146D-4127-8F90-AFBFF509EB4F}" srcOrd="0" destOrd="0" presId="urn:microsoft.com/office/officeart/2005/8/layout/hierarchy4"/>
    <dgm:cxn modelId="{CA2DA6BF-146A-4A0F-ACFD-78F26637F2A3}" type="presParOf" srcId="{F10D8A21-5D2D-431B-8EC3-F35BB796A7C5}" destId="{10F74F45-A873-419E-A31A-52FDBCB187CA}" srcOrd="1" destOrd="0" presId="urn:microsoft.com/office/officeart/2005/8/layout/hierarchy4"/>
    <dgm:cxn modelId="{7F93DA28-43E0-41DC-946E-FCB365880399}" type="presParOf" srcId="{9484F25A-80B7-4B04-B5CA-26D36846A284}" destId="{AA581F2C-501F-4D65-88C4-FE7F90D5EB31}" srcOrd="7" destOrd="0" presId="urn:microsoft.com/office/officeart/2005/8/layout/hierarchy4"/>
    <dgm:cxn modelId="{66B724F0-30BF-480A-837E-9991E1D97949}" type="presParOf" srcId="{9484F25A-80B7-4B04-B5CA-26D36846A284}" destId="{5DD6F6C9-FEAB-4317-9B0C-9E6DEAF1FA37}" srcOrd="8" destOrd="0" presId="urn:microsoft.com/office/officeart/2005/8/layout/hierarchy4"/>
    <dgm:cxn modelId="{F97B33BF-1288-4AF6-8154-F536760417C3}" type="presParOf" srcId="{5DD6F6C9-FEAB-4317-9B0C-9E6DEAF1FA37}" destId="{827D17E7-933A-4B20-83B4-A602238BB584}" srcOrd="0" destOrd="0" presId="urn:microsoft.com/office/officeart/2005/8/layout/hierarchy4"/>
    <dgm:cxn modelId="{3A4292FE-8958-4E39-98B6-EEEBEA153792}" type="presParOf" srcId="{5DD6F6C9-FEAB-4317-9B0C-9E6DEAF1FA37}" destId="{66D3811F-48D4-43E0-86DE-85FB1E8352C3}" srcOrd="1" destOrd="0" presId="urn:microsoft.com/office/officeart/2005/8/layout/hierarchy4"/>
    <dgm:cxn modelId="{50B41893-DC2C-4B25-9DA9-BA73B573F703}" type="presParOf" srcId="{DEE9B178-0EF6-444E-8AD4-D697F26ED803}" destId="{9B51EAFB-2813-4770-9C6A-F00BA1DAF098}" srcOrd="1" destOrd="0" presId="urn:microsoft.com/office/officeart/2005/8/layout/hierarchy4"/>
    <dgm:cxn modelId="{BD60DCBD-4474-408D-B00C-48495FEC5220}" type="presParOf" srcId="{DEE9B178-0EF6-444E-8AD4-D697F26ED803}" destId="{A5943ED3-5B63-42EA-96D7-FC4CB1BD6628}" srcOrd="2" destOrd="0" presId="urn:microsoft.com/office/officeart/2005/8/layout/hierarchy4"/>
    <dgm:cxn modelId="{28F2FBF7-C0B9-4D97-8876-E9C52F169F4C}" type="presParOf" srcId="{A5943ED3-5B63-42EA-96D7-FC4CB1BD6628}" destId="{034A5A41-269A-41FB-9B08-1F9FC2F1E38A}" srcOrd="0" destOrd="0" presId="urn:microsoft.com/office/officeart/2005/8/layout/hierarchy4"/>
    <dgm:cxn modelId="{8D13AE0E-4B46-4DDA-ACF9-9AC6B98CD3BD}" type="presParOf" srcId="{A5943ED3-5B63-42EA-96D7-FC4CB1BD6628}" destId="{173AE171-4EB0-46D8-AA21-309CA0755AEF}" srcOrd="1" destOrd="0" presId="urn:microsoft.com/office/officeart/2005/8/layout/hierarchy4"/>
    <dgm:cxn modelId="{C0059099-8FAE-4A7D-AD4C-3DF0268F9312}" type="presParOf" srcId="{A5943ED3-5B63-42EA-96D7-FC4CB1BD6628}" destId="{7A55B8FC-48A9-463C-A736-E4C4CC1F6625}" srcOrd="2" destOrd="0" presId="urn:microsoft.com/office/officeart/2005/8/layout/hierarchy4"/>
    <dgm:cxn modelId="{5927FF28-20B3-48AF-9729-5C726A6B2B09}" type="presParOf" srcId="{7A55B8FC-48A9-463C-A736-E4C4CC1F6625}" destId="{38C20455-313C-4F81-9797-F0C99DE04523}" srcOrd="0" destOrd="0" presId="urn:microsoft.com/office/officeart/2005/8/layout/hierarchy4"/>
    <dgm:cxn modelId="{FED088A3-B5FA-47E8-8CE2-BE56DE091745}" type="presParOf" srcId="{38C20455-313C-4F81-9797-F0C99DE04523}" destId="{E52205A6-189C-4E57-B6AA-A179E7FEB052}" srcOrd="0" destOrd="0" presId="urn:microsoft.com/office/officeart/2005/8/layout/hierarchy4"/>
    <dgm:cxn modelId="{7F37D77A-52C1-45D2-B7ED-CBE788B53B5B}" type="presParOf" srcId="{38C20455-313C-4F81-9797-F0C99DE04523}" destId="{3DEB7978-DE04-4150-8B80-9BBB308FC1F7}"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A33D46-8045-4067-81C3-6FA7CE43EEE8}">
      <dsp:nvSpPr>
        <dsp:cNvPr id="0" name=""/>
        <dsp:cNvSpPr/>
      </dsp:nvSpPr>
      <dsp:spPr>
        <a:xfrm>
          <a:off x="1888" y="0"/>
          <a:ext cx="8227711" cy="1412153"/>
        </a:xfrm>
        <a:prstGeom prst="roundRect">
          <a:avLst>
            <a:gd name="adj" fmla="val 10000"/>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t-LT" sz="2400" b="1" kern="1200" dirty="0" err="1" smtClean="0">
              <a:solidFill>
                <a:schemeClr val="tx1"/>
              </a:solidFill>
            </a:rPr>
            <a:t>SSKG(sveikatos</a:t>
          </a:r>
          <a:r>
            <a:rPr lang="lt-LT" sz="2400" b="1" kern="1200" dirty="0" smtClean="0">
              <a:solidFill>
                <a:schemeClr val="tx1"/>
              </a:solidFill>
            </a:rPr>
            <a:t>  stiprinimo koordinacinė grupė)</a:t>
          </a:r>
          <a:endParaRPr lang="en-US" sz="2400" b="1" kern="1200" dirty="0">
            <a:solidFill>
              <a:schemeClr val="tx1"/>
            </a:solidFill>
          </a:endParaRPr>
        </a:p>
      </dsp:txBody>
      <dsp:txXfrm>
        <a:off x="43249" y="41361"/>
        <a:ext cx="8144989" cy="1329431"/>
      </dsp:txXfrm>
    </dsp:sp>
    <dsp:sp modelId="{F9971C5B-71B0-4538-902C-161FC05BFD03}">
      <dsp:nvSpPr>
        <dsp:cNvPr id="0" name=""/>
        <dsp:cNvSpPr/>
      </dsp:nvSpPr>
      <dsp:spPr>
        <a:xfrm>
          <a:off x="944" y="1556904"/>
          <a:ext cx="6801153" cy="1412153"/>
        </a:xfrm>
        <a:prstGeom prst="roundRect">
          <a:avLst>
            <a:gd name="adj" fmla="val 10000"/>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lt-LT" sz="1900" b="1" kern="1200" dirty="0" smtClean="0">
              <a:solidFill>
                <a:schemeClr val="tx1"/>
              </a:solidFill>
            </a:rPr>
            <a:t>Neformalusis švietimas</a:t>
          </a:r>
          <a:endParaRPr lang="en-US" sz="1900" b="1" kern="1200" dirty="0">
            <a:solidFill>
              <a:schemeClr val="tx1"/>
            </a:solidFill>
          </a:endParaRPr>
        </a:p>
      </dsp:txBody>
      <dsp:txXfrm>
        <a:off x="42305" y="1598265"/>
        <a:ext cx="6718431" cy="1329431"/>
      </dsp:txXfrm>
    </dsp:sp>
    <dsp:sp modelId="{8FB4006F-9ECB-4A44-98E9-007CB4501A4A}">
      <dsp:nvSpPr>
        <dsp:cNvPr id="0" name=""/>
        <dsp:cNvSpPr/>
      </dsp:nvSpPr>
      <dsp:spPr>
        <a:xfrm>
          <a:off x="944" y="3112851"/>
          <a:ext cx="1316012" cy="1412153"/>
        </a:xfrm>
        <a:prstGeom prst="roundRect">
          <a:avLst>
            <a:gd name="adj" fmla="val 10000"/>
          </a:avLst>
        </a:prstGeom>
        <a:solidFill>
          <a:schemeClr val="bg1">
            <a:lumMod val="9500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lt-LT" sz="1700" b="1" kern="1200" dirty="0" smtClean="0">
              <a:solidFill>
                <a:schemeClr val="tx1"/>
              </a:solidFill>
            </a:rPr>
            <a:t>Pedagogai </a:t>
          </a:r>
          <a:endParaRPr lang="en-US" sz="1700" kern="1200" dirty="0"/>
        </a:p>
      </dsp:txBody>
      <dsp:txXfrm>
        <a:off x="39489" y="3151396"/>
        <a:ext cx="1238922" cy="1335063"/>
      </dsp:txXfrm>
    </dsp:sp>
    <dsp:sp modelId="{2549BE83-95AE-4D9F-B1AD-8AFF2CE8E1D8}">
      <dsp:nvSpPr>
        <dsp:cNvPr id="0" name=""/>
        <dsp:cNvSpPr/>
      </dsp:nvSpPr>
      <dsp:spPr>
        <a:xfrm>
          <a:off x="1372229" y="3112851"/>
          <a:ext cx="1316012" cy="1412153"/>
        </a:xfrm>
        <a:prstGeom prst="roundRect">
          <a:avLst>
            <a:gd name="adj" fmla="val 10000"/>
          </a:avLst>
        </a:prstGeom>
        <a:solidFill>
          <a:schemeClr val="accent2">
            <a:lumMod val="20000"/>
            <a:lumOff val="8000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lt-LT" sz="1700" b="1" kern="1200" dirty="0" smtClean="0">
              <a:solidFill>
                <a:schemeClr val="tx1"/>
              </a:solidFill>
            </a:rPr>
            <a:t>Visuomenės sveikatos priežiūros specialistas</a:t>
          </a:r>
          <a:endParaRPr lang="en-US" sz="1700" b="1" kern="1200" dirty="0">
            <a:solidFill>
              <a:schemeClr val="tx1"/>
            </a:solidFill>
          </a:endParaRPr>
        </a:p>
      </dsp:txBody>
      <dsp:txXfrm>
        <a:off x="1410774" y="3151396"/>
        <a:ext cx="1238922" cy="1335063"/>
      </dsp:txXfrm>
    </dsp:sp>
    <dsp:sp modelId="{623DB23C-75B0-40CB-B3BE-324C594C804E}">
      <dsp:nvSpPr>
        <dsp:cNvPr id="0" name=""/>
        <dsp:cNvSpPr/>
      </dsp:nvSpPr>
      <dsp:spPr>
        <a:xfrm>
          <a:off x="2743514" y="3112851"/>
          <a:ext cx="1316012" cy="1412153"/>
        </a:xfrm>
        <a:prstGeom prst="roundRect">
          <a:avLst>
            <a:gd name="adj" fmla="val 10000"/>
          </a:avLst>
        </a:prstGeom>
        <a:solidFill>
          <a:schemeClr val="bg1">
            <a:lumMod val="9500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lt-LT" sz="1700" b="1" kern="1200" smtClean="0">
              <a:solidFill>
                <a:schemeClr val="tx1"/>
              </a:solidFill>
            </a:rPr>
            <a:t>Socialinis pedagogas</a:t>
          </a:r>
          <a:endParaRPr lang="en-US" sz="1700" b="1" kern="1200" dirty="0">
            <a:solidFill>
              <a:schemeClr val="tx1"/>
            </a:solidFill>
          </a:endParaRPr>
        </a:p>
      </dsp:txBody>
      <dsp:txXfrm>
        <a:off x="2782059" y="3151396"/>
        <a:ext cx="1238922" cy="1335063"/>
      </dsp:txXfrm>
    </dsp:sp>
    <dsp:sp modelId="{79F3053B-146D-4127-8F90-AFBFF509EB4F}">
      <dsp:nvSpPr>
        <dsp:cNvPr id="0" name=""/>
        <dsp:cNvSpPr/>
      </dsp:nvSpPr>
      <dsp:spPr>
        <a:xfrm>
          <a:off x="4114800" y="3112851"/>
          <a:ext cx="1316012" cy="1412153"/>
        </a:xfrm>
        <a:prstGeom prst="roundRect">
          <a:avLst>
            <a:gd name="adj" fmla="val 10000"/>
          </a:avLst>
        </a:prstGeom>
        <a:solidFill>
          <a:schemeClr val="bg1">
            <a:lumMod val="9500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lt-LT" sz="1700" b="1" kern="1200" smtClean="0">
              <a:solidFill>
                <a:schemeClr val="tx1"/>
              </a:solidFill>
            </a:rPr>
            <a:t>Psichologas </a:t>
          </a:r>
          <a:endParaRPr lang="en-US" sz="1700" b="1" kern="1200" dirty="0">
            <a:solidFill>
              <a:schemeClr val="tx1"/>
            </a:solidFill>
          </a:endParaRPr>
        </a:p>
      </dsp:txBody>
      <dsp:txXfrm>
        <a:off x="4153345" y="3151396"/>
        <a:ext cx="1238922" cy="1335063"/>
      </dsp:txXfrm>
    </dsp:sp>
    <dsp:sp modelId="{827D17E7-933A-4B20-83B4-A602238BB584}">
      <dsp:nvSpPr>
        <dsp:cNvPr id="0" name=""/>
        <dsp:cNvSpPr/>
      </dsp:nvSpPr>
      <dsp:spPr>
        <a:xfrm>
          <a:off x="5486085" y="3112851"/>
          <a:ext cx="1316012" cy="1412153"/>
        </a:xfrm>
        <a:prstGeom prst="roundRect">
          <a:avLst>
            <a:gd name="adj" fmla="val 10000"/>
          </a:avLst>
        </a:prstGeom>
        <a:solidFill>
          <a:schemeClr val="bg1">
            <a:lumMod val="9500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lt-LT" sz="1700" b="1" kern="1200" dirty="0" smtClean="0">
              <a:solidFill>
                <a:schemeClr val="tx1"/>
              </a:solidFill>
            </a:rPr>
            <a:t>Kviestiniai lektoriai </a:t>
          </a:r>
          <a:endParaRPr lang="en-US" sz="1700" b="1" kern="1200" dirty="0">
            <a:solidFill>
              <a:schemeClr val="tx1"/>
            </a:solidFill>
          </a:endParaRPr>
        </a:p>
      </dsp:txBody>
      <dsp:txXfrm>
        <a:off x="5524630" y="3151396"/>
        <a:ext cx="1238922" cy="1335063"/>
      </dsp:txXfrm>
    </dsp:sp>
    <dsp:sp modelId="{034A5A41-269A-41FB-9B08-1F9FC2F1E38A}">
      <dsp:nvSpPr>
        <dsp:cNvPr id="0" name=""/>
        <dsp:cNvSpPr/>
      </dsp:nvSpPr>
      <dsp:spPr>
        <a:xfrm>
          <a:off x="6912642" y="1556904"/>
          <a:ext cx="1316012" cy="1412153"/>
        </a:xfrm>
        <a:prstGeom prst="roundRect">
          <a:avLst>
            <a:gd name="adj" fmla="val 10000"/>
          </a:avLst>
        </a:prstGeom>
        <a:solidFill>
          <a:schemeClr val="accent4">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lt-LT" sz="1900" b="1" kern="1200" dirty="0" smtClean="0">
              <a:solidFill>
                <a:schemeClr val="tx1"/>
              </a:solidFill>
            </a:rPr>
            <a:t>Formalusis ugdymas</a:t>
          </a:r>
          <a:endParaRPr lang="en-US" sz="1900" b="1" kern="1200" dirty="0">
            <a:solidFill>
              <a:schemeClr val="tx1"/>
            </a:solidFill>
          </a:endParaRPr>
        </a:p>
      </dsp:txBody>
      <dsp:txXfrm>
        <a:off x="6951187" y="1595449"/>
        <a:ext cx="1238922" cy="1335063"/>
      </dsp:txXfrm>
    </dsp:sp>
    <dsp:sp modelId="{E52205A6-189C-4E57-B6AA-A179E7FEB052}">
      <dsp:nvSpPr>
        <dsp:cNvPr id="0" name=""/>
        <dsp:cNvSpPr/>
      </dsp:nvSpPr>
      <dsp:spPr>
        <a:xfrm>
          <a:off x="6912642" y="3112851"/>
          <a:ext cx="1316012" cy="1412153"/>
        </a:xfrm>
        <a:prstGeom prst="roundRect">
          <a:avLst>
            <a:gd name="adj" fmla="val 10000"/>
          </a:avLst>
        </a:prstGeom>
        <a:solidFill>
          <a:schemeClr val="bg1">
            <a:lumMod val="9500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lt-LT" sz="1700" b="1" kern="1200" dirty="0" smtClean="0">
              <a:solidFill>
                <a:schemeClr val="tx1"/>
              </a:solidFill>
            </a:rPr>
            <a:t>Pedagogai </a:t>
          </a:r>
          <a:endParaRPr lang="en-US" sz="1700" b="1" kern="1200" dirty="0">
            <a:solidFill>
              <a:schemeClr val="tx1"/>
            </a:solidFill>
          </a:endParaRPr>
        </a:p>
      </dsp:txBody>
      <dsp:txXfrm>
        <a:off x="6951187" y="3151396"/>
        <a:ext cx="1238922" cy="133506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3E0CDB-1F90-41AE-8AB6-DA32F7FC0F42}" type="datetimeFigureOut">
              <a:rPr lang="lt-LT" smtClean="0"/>
              <a:t>2019-06-12</a:t>
            </a:fld>
            <a:endParaRPr lang="lt-LT"/>
          </a:p>
        </p:txBody>
      </p:sp>
      <p:sp>
        <p:nvSpPr>
          <p:cNvPr id="4" name="Skaidrės vaizdo vietos rezervavimo ženkla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6" name="Poraštės vietos rezervavimo ženklas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5C66D8-B541-4FD0-8010-5EF0E1CA9262}" type="slidenum">
              <a:rPr lang="lt-LT" smtClean="0"/>
              <a:t>‹#›</a:t>
            </a:fld>
            <a:endParaRPr lang="lt-LT"/>
          </a:p>
        </p:txBody>
      </p:sp>
    </p:spTree>
    <p:extLst>
      <p:ext uri="{BB962C8B-B14F-4D97-AF65-F5344CB8AC3E}">
        <p14:creationId xmlns:p14="http://schemas.microsoft.com/office/powerpoint/2010/main" val="2114356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1143000" y="685800"/>
            <a:ext cx="4572000" cy="3429000"/>
          </a:xfrm>
          <a:ln/>
        </p:spPr>
      </p:sp>
      <p:sp>
        <p:nvSpPr>
          <p:cNvPr id="327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lt-LT" altLang="lt-LT" smtClean="0"/>
              <a:t>Sveikatos ugdymo ir prevencinių programų įgyvendinamas šiuolaikinėje mokykloje nėra laikomas sistemingu, nes remiasi atskirų mokytojų entuziastų veikla, pasižymi neišvystytu edukacinių veiklų koordinavimu ugdymo institucijos viduje (tarp dalykų mokytojų ir kitų mokykloje dirbančių specialistų) ir už jos (su kitomis suinteresuotomis institucijomis), sveikatos ugdymo veiklų mokiniams dubliavimu, paviršutinišku kartojimu ir fragmentacija. Stokojama sveikatos ugdymo ir prevencinių programų veiksmingumo vertinimo tyrimų.</a:t>
            </a:r>
          </a:p>
          <a:p>
            <a:pPr eaLnBrk="1" hangingPunct="1"/>
            <a:r>
              <a:rPr lang="lt-LT" altLang="lt-LT" smtClean="0"/>
              <a:t>Mokinių sveikatos ugdymo ir prevencinių programų įgyvendinimo bendrojo ugdymo mokyklose prielaida – sveikatos ugdytojų kompetencijos. Lietuvoje sveikatos ugdytojo statusas bei kompetencija nėra formaliai apibrėžti, vadovaujamasi bendrąja teorine nuostata, kad pedagogai yra pasirengę atlikti mokinių sveikatos ugdytojų vaidmenį, kuriam įgyvendinti aukštojoje mokykloje įgyja dalykinių ir bendrųjų pedagogo kompetencijų, leidžiančių tradicines universalias sveikatos bei sveikos gyvensenos temas integruoti į mokomojo dalyko ugdymo procesą ar popamokines veiklas, vykdyti neformalias prevencines programas ar projektus. </a:t>
            </a:r>
          </a:p>
          <a:p>
            <a:pPr eaLnBrk="1" hangingPunct="1"/>
            <a:r>
              <a:rPr lang="lt-LT" altLang="lt-LT" smtClean="0"/>
              <a:t>Pripažįstama, kad mokyklų sveikatos ugdytojai turi būti pasiruošę vertinti kompleksinius socialinius, vaiko raidos ir susijusius su sveikata klausimus, kuriuos vaikai ir paaugliai atneša į mokyklą. Kita vertus, stokojama mokslinių tyrimų ir duomenų apie mokytojų ir kitų mokyklos sveikatos ugdytojų išteklius, kompetenciją, veiklos sąlygas, apimtis ir veiklos kokybę.  </a:t>
            </a:r>
          </a:p>
          <a:p>
            <a:pPr eaLnBrk="1" hangingPunct="1"/>
            <a:r>
              <a:rPr lang="lt-LT" altLang="lt-LT" smtClean="0"/>
              <a:t>Užsienio šalyse sveikatos ugdytojai vertinami kaip savarankiška profesija, teikianti tikslines edukacines bei konsultacines paslaugas švietimo įstaigose, visuomenės sveikatos tarnybose, vaikų ir jaunimo bendruomeninėse organizacijose, asmens sveikatos priežiūros aplinkoje, tarptautinėse organizacijose ir kitur, kur vykdoma sveikatos ugdymo veikla. </a:t>
            </a:r>
            <a:r>
              <a:rPr lang="lt-LT" altLang="lt-LT" smtClean="0">
                <a:latin typeface="Arial" charset="0"/>
              </a:rPr>
              <a:t>Siekiant, kad sveikatos ugdymas būtų efektyvus, nuoseklus, tikslinga būtų turėti mokykloje sveikatos ugdymo koordinatorių, kuriuo galėtų būti mokyklos bendruomenės narys, propaguojantis sveiką gyvenimo būdą. </a:t>
            </a:r>
            <a:r>
              <a:rPr lang="lt-LT" altLang="lt-LT" b="1" smtClean="0">
                <a:latin typeface="Arial" charset="0"/>
              </a:rPr>
              <a:t>Tai prielaida</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Antraštė 1"/>
          <p:cNvSpPr>
            <a:spLocks noGrp="1"/>
          </p:cNvSpPr>
          <p:nvPr>
            <p:ph type="ctrTitle"/>
          </p:nvPr>
        </p:nvSpPr>
        <p:spPr>
          <a:xfrm>
            <a:off x="685800" y="2130425"/>
            <a:ext cx="7772400" cy="1470025"/>
          </a:xfrm>
        </p:spPr>
        <p:txBody>
          <a:bodyPr/>
          <a:lstStyle/>
          <a:p>
            <a:r>
              <a:rPr lang="lt-LT" smtClean="0"/>
              <a:t>Spustelėkite, jei norite keisite ruoš. pav. stilių</a:t>
            </a:r>
            <a:endParaRPr lang="en-US"/>
          </a:p>
        </p:txBody>
      </p:sp>
      <p:sp>
        <p:nvSpPr>
          <p:cNvPr id="3" name="Paantraštė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Spustelėkite ruošinio paantraštės stiliui keisti</a:t>
            </a:r>
            <a:endParaRPr lang="en-US"/>
          </a:p>
        </p:txBody>
      </p:sp>
      <p:sp>
        <p:nvSpPr>
          <p:cNvPr id="4" name="Datos vietos rezervavimo ženklas 3"/>
          <p:cNvSpPr>
            <a:spLocks noGrp="1"/>
          </p:cNvSpPr>
          <p:nvPr>
            <p:ph type="dt" sz="half" idx="10"/>
          </p:nvPr>
        </p:nvSpPr>
        <p:spPr/>
        <p:txBody>
          <a:bodyPr/>
          <a:lstStyle>
            <a:lvl1pPr>
              <a:defRPr/>
            </a:lvl1pPr>
          </a:lstStyle>
          <a:p>
            <a:pPr>
              <a:defRPr/>
            </a:pPr>
            <a:fld id="{C5E0E849-987B-40A8-9534-3A918A10FF98}" type="datetime1">
              <a:rPr lang="en-US">
                <a:solidFill>
                  <a:prstClr val="black">
                    <a:tint val="75000"/>
                  </a:prstClr>
                </a:solidFill>
              </a:rPr>
              <a:pPr>
                <a:defRPr/>
              </a:pPr>
              <a:t>6/12/2019</a:t>
            </a:fld>
            <a:endParaRPr lang="en-US">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endParaRPr lang="lt-LT" altLang="lt-LT"/>
          </a:p>
        </p:txBody>
      </p:sp>
      <p:sp>
        <p:nvSpPr>
          <p:cNvPr id="6" name="Skaidrės numerio vietos rezervavimo ženklas 5"/>
          <p:cNvSpPr>
            <a:spLocks noGrp="1"/>
          </p:cNvSpPr>
          <p:nvPr>
            <p:ph type="sldNum" sz="quarter" idx="12"/>
          </p:nvPr>
        </p:nvSpPr>
        <p:spPr/>
        <p:txBody>
          <a:bodyPr/>
          <a:lstStyle>
            <a:lvl1pPr>
              <a:defRPr/>
            </a:lvl1pPr>
          </a:lstStyle>
          <a:p>
            <a:pPr>
              <a:defRPr/>
            </a:pPr>
            <a:fld id="{FD98A2F1-7658-4AB6-A9C4-3AFB297C943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6039374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en-US"/>
          </a:p>
        </p:txBody>
      </p:sp>
      <p:sp>
        <p:nvSpPr>
          <p:cNvPr id="3" name="Vertikalaus teksto vietos rezervavimo ženklas 2"/>
          <p:cNvSpPr>
            <a:spLocks noGrp="1"/>
          </p:cNvSpPr>
          <p:nvPr>
            <p:ph type="body" orient="vert" idx="1"/>
          </p:nvPr>
        </p:nvSpPr>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os vietos rezervavimo ženklas 3"/>
          <p:cNvSpPr>
            <a:spLocks noGrp="1"/>
          </p:cNvSpPr>
          <p:nvPr>
            <p:ph type="dt" sz="half" idx="10"/>
          </p:nvPr>
        </p:nvSpPr>
        <p:spPr/>
        <p:txBody>
          <a:bodyPr/>
          <a:lstStyle>
            <a:lvl1pPr>
              <a:defRPr/>
            </a:lvl1pPr>
          </a:lstStyle>
          <a:p>
            <a:pPr>
              <a:defRPr/>
            </a:pPr>
            <a:fld id="{44424B91-BD5C-4379-BFFD-59E1CBC45DC7}" type="datetime1">
              <a:rPr lang="en-US">
                <a:solidFill>
                  <a:prstClr val="black">
                    <a:tint val="75000"/>
                  </a:prstClr>
                </a:solidFill>
              </a:rPr>
              <a:pPr>
                <a:defRPr/>
              </a:pPr>
              <a:t>6/12/2019</a:t>
            </a:fld>
            <a:endParaRPr lang="en-US">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endParaRPr lang="lt-LT" altLang="lt-LT"/>
          </a:p>
        </p:txBody>
      </p:sp>
      <p:sp>
        <p:nvSpPr>
          <p:cNvPr id="6" name="Skaidrės numerio vietos rezervavimo ženklas 5"/>
          <p:cNvSpPr>
            <a:spLocks noGrp="1"/>
          </p:cNvSpPr>
          <p:nvPr>
            <p:ph type="sldNum" sz="quarter" idx="12"/>
          </p:nvPr>
        </p:nvSpPr>
        <p:spPr/>
        <p:txBody>
          <a:bodyPr/>
          <a:lstStyle>
            <a:lvl1pPr>
              <a:defRPr/>
            </a:lvl1pPr>
          </a:lstStyle>
          <a:p>
            <a:pPr>
              <a:defRPr/>
            </a:pPr>
            <a:fld id="{43DF4360-D555-4022-9930-E630C6AC8BA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868464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629400" y="274638"/>
            <a:ext cx="2057400" cy="5851525"/>
          </a:xfrm>
        </p:spPr>
        <p:txBody>
          <a:bodyPr vert="eaVert"/>
          <a:lstStyle/>
          <a:p>
            <a:r>
              <a:rPr lang="lt-LT" smtClean="0"/>
              <a:t>Spustelėkite, jei norite keisite ruoš. pav. stilių</a:t>
            </a:r>
            <a:endParaRPr lang="en-US"/>
          </a:p>
        </p:txBody>
      </p:sp>
      <p:sp>
        <p:nvSpPr>
          <p:cNvPr id="3" name="Vertikalaus teksto vietos rezervavimo ženklas 2"/>
          <p:cNvSpPr>
            <a:spLocks noGrp="1"/>
          </p:cNvSpPr>
          <p:nvPr>
            <p:ph type="body" orient="vert" idx="1"/>
          </p:nvPr>
        </p:nvSpPr>
        <p:spPr>
          <a:xfrm>
            <a:off x="457200" y="274638"/>
            <a:ext cx="6019800" cy="5851525"/>
          </a:xfrm>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os vietos rezervavimo ženklas 3"/>
          <p:cNvSpPr>
            <a:spLocks noGrp="1"/>
          </p:cNvSpPr>
          <p:nvPr>
            <p:ph type="dt" sz="half" idx="10"/>
          </p:nvPr>
        </p:nvSpPr>
        <p:spPr/>
        <p:txBody>
          <a:bodyPr/>
          <a:lstStyle>
            <a:lvl1pPr>
              <a:defRPr/>
            </a:lvl1pPr>
          </a:lstStyle>
          <a:p>
            <a:pPr>
              <a:defRPr/>
            </a:pPr>
            <a:fld id="{F9F7B249-5605-426D-A2AB-98107F760FAB}" type="datetime1">
              <a:rPr lang="en-US">
                <a:solidFill>
                  <a:prstClr val="black">
                    <a:tint val="75000"/>
                  </a:prstClr>
                </a:solidFill>
              </a:rPr>
              <a:pPr>
                <a:defRPr/>
              </a:pPr>
              <a:t>6/12/2019</a:t>
            </a:fld>
            <a:endParaRPr lang="en-US">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endParaRPr lang="lt-LT" altLang="lt-LT"/>
          </a:p>
        </p:txBody>
      </p:sp>
      <p:sp>
        <p:nvSpPr>
          <p:cNvPr id="6" name="Skaidrės numerio vietos rezervavimo ženklas 5"/>
          <p:cNvSpPr>
            <a:spLocks noGrp="1"/>
          </p:cNvSpPr>
          <p:nvPr>
            <p:ph type="sldNum" sz="quarter" idx="12"/>
          </p:nvPr>
        </p:nvSpPr>
        <p:spPr/>
        <p:txBody>
          <a:bodyPr/>
          <a:lstStyle>
            <a:lvl1pPr>
              <a:defRPr/>
            </a:lvl1pPr>
          </a:lstStyle>
          <a:p>
            <a:pPr>
              <a:defRPr/>
            </a:pPr>
            <a:fld id="{D0FD45E8-342B-4998-B53B-5FA7B5E1E40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625818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Antraštė 1"/>
          <p:cNvSpPr>
            <a:spLocks noGrp="1"/>
          </p:cNvSpPr>
          <p:nvPr>
            <p:ph type="ctrTitle"/>
          </p:nvPr>
        </p:nvSpPr>
        <p:spPr>
          <a:xfrm>
            <a:off x="685800" y="2130425"/>
            <a:ext cx="7772400" cy="1470025"/>
          </a:xfrm>
        </p:spPr>
        <p:txBody>
          <a:bodyPr/>
          <a:lstStyle/>
          <a:p>
            <a:r>
              <a:rPr lang="lt-LT" smtClean="0"/>
              <a:t>Spustelėję redag. ruoš. pavad. stilių</a:t>
            </a:r>
            <a:endParaRPr lang="lt-LT"/>
          </a:p>
        </p:txBody>
      </p:sp>
      <p:sp>
        <p:nvSpPr>
          <p:cNvPr id="3" name="Antrinis pavadinima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Spustelėję redag. ruoš. paantrš. stilių</a:t>
            </a:r>
            <a:endParaRPr lang="lt-LT"/>
          </a:p>
        </p:txBody>
      </p:sp>
      <p:sp>
        <p:nvSpPr>
          <p:cNvPr id="4" name="Datos vietos rezervavimo ženklas 3"/>
          <p:cNvSpPr>
            <a:spLocks noGrp="1"/>
          </p:cNvSpPr>
          <p:nvPr>
            <p:ph type="dt" sz="half" idx="10"/>
          </p:nvPr>
        </p:nvSpPr>
        <p:spPr/>
        <p:txBody>
          <a:bodyPr/>
          <a:lstStyle/>
          <a:p>
            <a:fld id="{F6DF47FD-84F8-47F0-8118-2CBB2DAA3590}" type="datetimeFigureOut">
              <a:rPr lang="lt-LT" smtClean="0"/>
              <a:t>2019-06-12</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353C3816-C197-4418-892F-9D6BB72BAC8F}" type="slidenum">
              <a:rPr lang="lt-LT" smtClean="0"/>
              <a:t>‹#›</a:t>
            </a:fld>
            <a:endParaRPr lang="lt-LT"/>
          </a:p>
        </p:txBody>
      </p:sp>
    </p:spTree>
    <p:extLst>
      <p:ext uri="{BB962C8B-B14F-4D97-AF65-F5344CB8AC3E}">
        <p14:creationId xmlns:p14="http://schemas.microsoft.com/office/powerpoint/2010/main" val="36022443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F6DF47FD-84F8-47F0-8118-2CBB2DAA3590}" type="datetimeFigureOut">
              <a:rPr lang="lt-LT" smtClean="0"/>
              <a:t>2019-06-12</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353C3816-C197-4418-892F-9D6BB72BAC8F}" type="slidenum">
              <a:rPr lang="lt-LT" smtClean="0"/>
              <a:t>‹#›</a:t>
            </a:fld>
            <a:endParaRPr lang="lt-LT"/>
          </a:p>
        </p:txBody>
      </p:sp>
    </p:spTree>
    <p:extLst>
      <p:ext uri="{BB962C8B-B14F-4D97-AF65-F5344CB8AC3E}">
        <p14:creationId xmlns:p14="http://schemas.microsoft.com/office/powerpoint/2010/main" val="21465293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722313" y="4406900"/>
            <a:ext cx="7772400" cy="1362075"/>
          </a:xfrm>
        </p:spPr>
        <p:txBody>
          <a:bodyPr anchor="t"/>
          <a:lstStyle>
            <a:lvl1pPr algn="l">
              <a:defRPr sz="4000" b="1" cap="all"/>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4" name="Datos vietos rezervavimo ženklas 3"/>
          <p:cNvSpPr>
            <a:spLocks noGrp="1"/>
          </p:cNvSpPr>
          <p:nvPr>
            <p:ph type="dt" sz="half" idx="10"/>
          </p:nvPr>
        </p:nvSpPr>
        <p:spPr/>
        <p:txBody>
          <a:bodyPr/>
          <a:lstStyle/>
          <a:p>
            <a:fld id="{F6DF47FD-84F8-47F0-8118-2CBB2DAA3590}" type="datetimeFigureOut">
              <a:rPr lang="lt-LT" smtClean="0"/>
              <a:t>2019-06-12</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353C3816-C197-4418-892F-9D6BB72BAC8F}" type="slidenum">
              <a:rPr lang="lt-LT" smtClean="0"/>
              <a:t>‹#›</a:t>
            </a:fld>
            <a:endParaRPr lang="lt-LT"/>
          </a:p>
        </p:txBody>
      </p:sp>
    </p:spTree>
    <p:extLst>
      <p:ext uri="{BB962C8B-B14F-4D97-AF65-F5344CB8AC3E}">
        <p14:creationId xmlns:p14="http://schemas.microsoft.com/office/powerpoint/2010/main" val="42447657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4"/>
          <p:cNvSpPr>
            <a:spLocks noGrp="1"/>
          </p:cNvSpPr>
          <p:nvPr>
            <p:ph type="dt" sz="half" idx="10"/>
          </p:nvPr>
        </p:nvSpPr>
        <p:spPr/>
        <p:txBody>
          <a:bodyPr/>
          <a:lstStyle/>
          <a:p>
            <a:fld id="{F6DF47FD-84F8-47F0-8118-2CBB2DAA3590}" type="datetimeFigureOut">
              <a:rPr lang="lt-LT" smtClean="0"/>
              <a:t>2019-06-12</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353C3816-C197-4418-892F-9D6BB72BAC8F}" type="slidenum">
              <a:rPr lang="lt-LT" smtClean="0"/>
              <a:t>‹#›</a:t>
            </a:fld>
            <a:endParaRPr lang="lt-LT"/>
          </a:p>
        </p:txBody>
      </p:sp>
    </p:spTree>
    <p:extLst>
      <p:ext uri="{BB962C8B-B14F-4D97-AF65-F5344CB8AC3E}">
        <p14:creationId xmlns:p14="http://schemas.microsoft.com/office/powerpoint/2010/main" val="35640530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lvl1pPr>
              <a:defRPr/>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4" name="Turinio vietos rezervavimo ženklas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6" name="Turinio vietos rezervavimo ženklas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6"/>
          <p:cNvSpPr>
            <a:spLocks noGrp="1"/>
          </p:cNvSpPr>
          <p:nvPr>
            <p:ph type="dt" sz="half" idx="10"/>
          </p:nvPr>
        </p:nvSpPr>
        <p:spPr/>
        <p:txBody>
          <a:bodyPr/>
          <a:lstStyle/>
          <a:p>
            <a:fld id="{F6DF47FD-84F8-47F0-8118-2CBB2DAA3590}" type="datetimeFigureOut">
              <a:rPr lang="lt-LT" smtClean="0"/>
              <a:t>2019-06-12</a:t>
            </a:fld>
            <a:endParaRPr lang="lt-LT"/>
          </a:p>
        </p:txBody>
      </p:sp>
      <p:sp>
        <p:nvSpPr>
          <p:cNvPr id="8" name="Poraštės vietos rezervavimo ženklas 7"/>
          <p:cNvSpPr>
            <a:spLocks noGrp="1"/>
          </p:cNvSpPr>
          <p:nvPr>
            <p:ph type="ftr" sz="quarter" idx="11"/>
          </p:nvPr>
        </p:nvSpPr>
        <p:spPr/>
        <p:txBody>
          <a:bodyPr/>
          <a:lstStyle/>
          <a:p>
            <a:endParaRPr lang="lt-LT"/>
          </a:p>
        </p:txBody>
      </p:sp>
      <p:sp>
        <p:nvSpPr>
          <p:cNvPr id="9" name="Skaidrės numerio vietos rezervavimo ženklas 8"/>
          <p:cNvSpPr>
            <a:spLocks noGrp="1"/>
          </p:cNvSpPr>
          <p:nvPr>
            <p:ph type="sldNum" sz="quarter" idx="12"/>
          </p:nvPr>
        </p:nvSpPr>
        <p:spPr/>
        <p:txBody>
          <a:bodyPr/>
          <a:lstStyle/>
          <a:p>
            <a:fld id="{353C3816-C197-4418-892F-9D6BB72BAC8F}" type="slidenum">
              <a:rPr lang="lt-LT" smtClean="0"/>
              <a:t>‹#›</a:t>
            </a:fld>
            <a:endParaRPr lang="lt-LT"/>
          </a:p>
        </p:txBody>
      </p:sp>
    </p:spTree>
    <p:extLst>
      <p:ext uri="{BB962C8B-B14F-4D97-AF65-F5344CB8AC3E}">
        <p14:creationId xmlns:p14="http://schemas.microsoft.com/office/powerpoint/2010/main" val="23047534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Spustelėję redag. ruoš. pavad. stilių</a:t>
            </a:r>
            <a:endParaRPr lang="lt-LT"/>
          </a:p>
        </p:txBody>
      </p:sp>
      <p:sp>
        <p:nvSpPr>
          <p:cNvPr id="3" name="Datos vietos rezervavimo ženklas 2"/>
          <p:cNvSpPr>
            <a:spLocks noGrp="1"/>
          </p:cNvSpPr>
          <p:nvPr>
            <p:ph type="dt" sz="half" idx="10"/>
          </p:nvPr>
        </p:nvSpPr>
        <p:spPr/>
        <p:txBody>
          <a:bodyPr/>
          <a:lstStyle/>
          <a:p>
            <a:fld id="{F6DF47FD-84F8-47F0-8118-2CBB2DAA3590}" type="datetimeFigureOut">
              <a:rPr lang="lt-LT" smtClean="0"/>
              <a:t>2019-06-12</a:t>
            </a:fld>
            <a:endParaRPr lang="lt-LT"/>
          </a:p>
        </p:txBody>
      </p:sp>
      <p:sp>
        <p:nvSpPr>
          <p:cNvPr id="4" name="Poraštės vietos rezervavimo ženklas 3"/>
          <p:cNvSpPr>
            <a:spLocks noGrp="1"/>
          </p:cNvSpPr>
          <p:nvPr>
            <p:ph type="ftr" sz="quarter" idx="11"/>
          </p:nvPr>
        </p:nvSpPr>
        <p:spPr/>
        <p:txBody>
          <a:bodyPr/>
          <a:lstStyle/>
          <a:p>
            <a:endParaRPr lang="lt-LT"/>
          </a:p>
        </p:txBody>
      </p:sp>
      <p:sp>
        <p:nvSpPr>
          <p:cNvPr id="5" name="Skaidrės numerio vietos rezervavimo ženklas 4"/>
          <p:cNvSpPr>
            <a:spLocks noGrp="1"/>
          </p:cNvSpPr>
          <p:nvPr>
            <p:ph type="sldNum" sz="quarter" idx="12"/>
          </p:nvPr>
        </p:nvSpPr>
        <p:spPr/>
        <p:txBody>
          <a:bodyPr/>
          <a:lstStyle/>
          <a:p>
            <a:fld id="{353C3816-C197-4418-892F-9D6BB72BAC8F}" type="slidenum">
              <a:rPr lang="lt-LT" smtClean="0"/>
              <a:t>‹#›</a:t>
            </a:fld>
            <a:endParaRPr lang="lt-LT"/>
          </a:p>
        </p:txBody>
      </p:sp>
    </p:spTree>
    <p:extLst>
      <p:ext uri="{BB962C8B-B14F-4D97-AF65-F5344CB8AC3E}">
        <p14:creationId xmlns:p14="http://schemas.microsoft.com/office/powerpoint/2010/main" val="31875978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F6DF47FD-84F8-47F0-8118-2CBB2DAA3590}" type="datetimeFigureOut">
              <a:rPr lang="lt-LT" smtClean="0"/>
              <a:t>2019-06-12</a:t>
            </a:fld>
            <a:endParaRPr lang="lt-LT"/>
          </a:p>
        </p:txBody>
      </p:sp>
      <p:sp>
        <p:nvSpPr>
          <p:cNvPr id="3" name="Poraštės vietos rezervavimo ženklas 2"/>
          <p:cNvSpPr>
            <a:spLocks noGrp="1"/>
          </p:cNvSpPr>
          <p:nvPr>
            <p:ph type="ftr" sz="quarter" idx="11"/>
          </p:nvPr>
        </p:nvSpPr>
        <p:spPr/>
        <p:txBody>
          <a:bodyPr/>
          <a:lstStyle/>
          <a:p>
            <a:endParaRPr lang="lt-LT"/>
          </a:p>
        </p:txBody>
      </p:sp>
      <p:sp>
        <p:nvSpPr>
          <p:cNvPr id="4" name="Skaidrės numerio vietos rezervavimo ženklas 3"/>
          <p:cNvSpPr>
            <a:spLocks noGrp="1"/>
          </p:cNvSpPr>
          <p:nvPr>
            <p:ph type="sldNum" sz="quarter" idx="12"/>
          </p:nvPr>
        </p:nvSpPr>
        <p:spPr/>
        <p:txBody>
          <a:bodyPr/>
          <a:lstStyle/>
          <a:p>
            <a:fld id="{353C3816-C197-4418-892F-9D6BB72BAC8F}" type="slidenum">
              <a:rPr lang="lt-LT" smtClean="0"/>
              <a:t>‹#›</a:t>
            </a:fld>
            <a:endParaRPr lang="lt-LT"/>
          </a:p>
        </p:txBody>
      </p:sp>
    </p:spTree>
    <p:extLst>
      <p:ext uri="{BB962C8B-B14F-4D97-AF65-F5344CB8AC3E}">
        <p14:creationId xmlns:p14="http://schemas.microsoft.com/office/powerpoint/2010/main" val="31241835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3050"/>
            <a:ext cx="3008313" cy="1162050"/>
          </a:xfrm>
        </p:spPr>
        <p:txBody>
          <a:bodyPr anchor="b"/>
          <a:lstStyle>
            <a:lvl1pPr algn="l">
              <a:defRPr sz="2000" b="1"/>
            </a:lvl1pPr>
          </a:lstStyle>
          <a:p>
            <a:r>
              <a:rPr lang="lt-LT" smtClean="0"/>
              <a:t>Spustelėję redag. ruoš. pavad. stilių</a:t>
            </a:r>
            <a:endParaRPr lang="lt-LT"/>
          </a:p>
        </p:txBody>
      </p:sp>
      <p:sp>
        <p:nvSpPr>
          <p:cNvPr id="3" name="Turinio vietos rezervavimo ženklas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os vietos rezervavimo ženklas 4"/>
          <p:cNvSpPr>
            <a:spLocks noGrp="1"/>
          </p:cNvSpPr>
          <p:nvPr>
            <p:ph type="dt" sz="half" idx="10"/>
          </p:nvPr>
        </p:nvSpPr>
        <p:spPr/>
        <p:txBody>
          <a:bodyPr/>
          <a:lstStyle/>
          <a:p>
            <a:fld id="{F6DF47FD-84F8-47F0-8118-2CBB2DAA3590}" type="datetimeFigureOut">
              <a:rPr lang="lt-LT" smtClean="0"/>
              <a:t>2019-06-12</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353C3816-C197-4418-892F-9D6BB72BAC8F}" type="slidenum">
              <a:rPr lang="lt-LT" smtClean="0"/>
              <a:t>‹#›</a:t>
            </a:fld>
            <a:endParaRPr lang="lt-LT"/>
          </a:p>
        </p:txBody>
      </p:sp>
    </p:spTree>
    <p:extLst>
      <p:ext uri="{BB962C8B-B14F-4D97-AF65-F5344CB8AC3E}">
        <p14:creationId xmlns:p14="http://schemas.microsoft.com/office/powerpoint/2010/main" val="4079522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en-US"/>
          </a:p>
        </p:txBody>
      </p:sp>
      <p:sp>
        <p:nvSpPr>
          <p:cNvPr id="3" name="Turinio vietos rezervavimo ženklas 2"/>
          <p:cNvSpPr>
            <a:spLocks noGrp="1"/>
          </p:cNvSpPr>
          <p:nvPr>
            <p:ph idx="1"/>
          </p:nvPr>
        </p:nvSpPr>
        <p:spPr/>
        <p:txBody>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os vietos rezervavimo ženklas 3"/>
          <p:cNvSpPr>
            <a:spLocks noGrp="1"/>
          </p:cNvSpPr>
          <p:nvPr>
            <p:ph type="dt" sz="half" idx="10"/>
          </p:nvPr>
        </p:nvSpPr>
        <p:spPr/>
        <p:txBody>
          <a:bodyPr/>
          <a:lstStyle>
            <a:lvl1pPr>
              <a:defRPr/>
            </a:lvl1pPr>
          </a:lstStyle>
          <a:p>
            <a:pPr>
              <a:defRPr/>
            </a:pPr>
            <a:fld id="{3DD04EA1-DD06-4795-9719-5FE42E05C845}" type="datetime1">
              <a:rPr lang="en-US">
                <a:solidFill>
                  <a:prstClr val="black">
                    <a:tint val="75000"/>
                  </a:prstClr>
                </a:solidFill>
              </a:rPr>
              <a:pPr>
                <a:defRPr/>
              </a:pPr>
              <a:t>6/12/2019</a:t>
            </a:fld>
            <a:endParaRPr lang="en-US">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endParaRPr lang="lt-LT" altLang="lt-LT"/>
          </a:p>
        </p:txBody>
      </p:sp>
      <p:sp>
        <p:nvSpPr>
          <p:cNvPr id="6" name="Skaidrės numerio vietos rezervavimo ženklas 5"/>
          <p:cNvSpPr>
            <a:spLocks noGrp="1"/>
          </p:cNvSpPr>
          <p:nvPr>
            <p:ph type="sldNum" sz="quarter" idx="12"/>
          </p:nvPr>
        </p:nvSpPr>
        <p:spPr/>
        <p:txBody>
          <a:bodyPr/>
          <a:lstStyle>
            <a:lvl1pPr>
              <a:defRPr/>
            </a:lvl1pPr>
          </a:lstStyle>
          <a:p>
            <a:pPr>
              <a:defRPr/>
            </a:pPr>
            <a:fld id="{2B9F1C8B-3B57-48AC-B9F5-E32A9BA31DF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245845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1792288" y="4800600"/>
            <a:ext cx="5486400" cy="566738"/>
          </a:xfrm>
        </p:spPr>
        <p:txBody>
          <a:bodyPr anchor="b"/>
          <a:lstStyle>
            <a:lvl1pPr algn="l">
              <a:defRPr sz="2000" b="1"/>
            </a:lvl1pPr>
          </a:lstStyle>
          <a:p>
            <a:r>
              <a:rPr lang="lt-LT" smtClean="0"/>
              <a:t>Spustelėję redag. ruoš. pavad. stilių</a:t>
            </a:r>
            <a:endParaRPr lang="lt-LT"/>
          </a:p>
        </p:txBody>
      </p:sp>
      <p:sp>
        <p:nvSpPr>
          <p:cNvPr id="3" name="Paveikslėlio vietos rezervavimo ženklas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ksto vietos rezervavimo ženklas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os vietos rezervavimo ženklas 4"/>
          <p:cNvSpPr>
            <a:spLocks noGrp="1"/>
          </p:cNvSpPr>
          <p:nvPr>
            <p:ph type="dt" sz="half" idx="10"/>
          </p:nvPr>
        </p:nvSpPr>
        <p:spPr/>
        <p:txBody>
          <a:bodyPr/>
          <a:lstStyle/>
          <a:p>
            <a:fld id="{F6DF47FD-84F8-47F0-8118-2CBB2DAA3590}" type="datetimeFigureOut">
              <a:rPr lang="lt-LT" smtClean="0"/>
              <a:t>2019-06-12</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353C3816-C197-4418-892F-9D6BB72BAC8F}" type="slidenum">
              <a:rPr lang="lt-LT" smtClean="0"/>
              <a:t>‹#›</a:t>
            </a:fld>
            <a:endParaRPr lang="lt-LT"/>
          </a:p>
        </p:txBody>
      </p:sp>
    </p:spTree>
    <p:extLst>
      <p:ext uri="{BB962C8B-B14F-4D97-AF65-F5344CB8AC3E}">
        <p14:creationId xmlns:p14="http://schemas.microsoft.com/office/powerpoint/2010/main" val="14135196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F6DF47FD-84F8-47F0-8118-2CBB2DAA3590}" type="datetimeFigureOut">
              <a:rPr lang="lt-LT" smtClean="0"/>
              <a:t>2019-06-12</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353C3816-C197-4418-892F-9D6BB72BAC8F}" type="slidenum">
              <a:rPr lang="lt-LT" smtClean="0"/>
              <a:t>‹#›</a:t>
            </a:fld>
            <a:endParaRPr lang="lt-LT"/>
          </a:p>
        </p:txBody>
      </p:sp>
    </p:spTree>
    <p:extLst>
      <p:ext uri="{BB962C8B-B14F-4D97-AF65-F5344CB8AC3E}">
        <p14:creationId xmlns:p14="http://schemas.microsoft.com/office/powerpoint/2010/main" val="25484164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629400" y="274638"/>
            <a:ext cx="2057400" cy="5851525"/>
          </a:xfrm>
        </p:spPr>
        <p:txBody>
          <a:bodyPr vert="eaVert"/>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a:xfrm>
            <a:off x="457200" y="274638"/>
            <a:ext cx="6019800" cy="5851525"/>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F6DF47FD-84F8-47F0-8118-2CBB2DAA3590}" type="datetimeFigureOut">
              <a:rPr lang="lt-LT" smtClean="0"/>
              <a:t>2019-06-12</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353C3816-C197-4418-892F-9D6BB72BAC8F}" type="slidenum">
              <a:rPr lang="lt-LT" smtClean="0"/>
              <a:t>‹#›</a:t>
            </a:fld>
            <a:endParaRPr lang="lt-LT"/>
          </a:p>
        </p:txBody>
      </p:sp>
    </p:spTree>
    <p:extLst>
      <p:ext uri="{BB962C8B-B14F-4D97-AF65-F5344CB8AC3E}">
        <p14:creationId xmlns:p14="http://schemas.microsoft.com/office/powerpoint/2010/main" val="2366631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722313" y="4406900"/>
            <a:ext cx="7772400" cy="1362075"/>
          </a:xfrm>
        </p:spPr>
        <p:txBody>
          <a:bodyPr anchor="t"/>
          <a:lstStyle>
            <a:lvl1pPr algn="l">
              <a:defRPr sz="4000" b="1" cap="all"/>
            </a:lvl1pPr>
          </a:lstStyle>
          <a:p>
            <a:r>
              <a:rPr lang="lt-LT" smtClean="0"/>
              <a:t>Spustelėkite, jei norite keisite ruoš. pav. stilių</a:t>
            </a:r>
            <a:endParaRPr lang="en-US"/>
          </a:p>
        </p:txBody>
      </p:sp>
      <p:sp>
        <p:nvSpPr>
          <p:cNvPr id="3" name="Teksto vietos rezervavimo ženklas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Spustelėkite ruošinio teksto stiliams keisti</a:t>
            </a:r>
          </a:p>
        </p:txBody>
      </p:sp>
      <p:sp>
        <p:nvSpPr>
          <p:cNvPr id="4" name="Datos vietos rezervavimo ženklas 3"/>
          <p:cNvSpPr>
            <a:spLocks noGrp="1"/>
          </p:cNvSpPr>
          <p:nvPr>
            <p:ph type="dt" sz="half" idx="10"/>
          </p:nvPr>
        </p:nvSpPr>
        <p:spPr/>
        <p:txBody>
          <a:bodyPr/>
          <a:lstStyle>
            <a:lvl1pPr>
              <a:defRPr/>
            </a:lvl1pPr>
          </a:lstStyle>
          <a:p>
            <a:pPr>
              <a:defRPr/>
            </a:pPr>
            <a:fld id="{C66AB685-B95C-44E8-AEF5-64535C2254EB}" type="datetime1">
              <a:rPr lang="en-US">
                <a:solidFill>
                  <a:prstClr val="black">
                    <a:tint val="75000"/>
                  </a:prstClr>
                </a:solidFill>
              </a:rPr>
              <a:pPr>
                <a:defRPr/>
              </a:pPr>
              <a:t>6/12/2019</a:t>
            </a:fld>
            <a:endParaRPr lang="en-US">
              <a:solidFill>
                <a:prstClr val="black">
                  <a:tint val="75000"/>
                </a:prstClr>
              </a:solidFill>
            </a:endParaRPr>
          </a:p>
        </p:txBody>
      </p:sp>
      <p:sp>
        <p:nvSpPr>
          <p:cNvPr id="5" name="Poraštės vietos rezervavimo ženklas 4"/>
          <p:cNvSpPr>
            <a:spLocks noGrp="1"/>
          </p:cNvSpPr>
          <p:nvPr>
            <p:ph type="ftr" sz="quarter" idx="11"/>
          </p:nvPr>
        </p:nvSpPr>
        <p:spPr/>
        <p:txBody>
          <a:bodyPr/>
          <a:lstStyle>
            <a:lvl1pPr>
              <a:defRPr/>
            </a:lvl1pPr>
          </a:lstStyle>
          <a:p>
            <a:endParaRPr lang="lt-LT" altLang="lt-LT"/>
          </a:p>
        </p:txBody>
      </p:sp>
      <p:sp>
        <p:nvSpPr>
          <p:cNvPr id="6" name="Skaidrės numerio vietos rezervavimo ženklas 5"/>
          <p:cNvSpPr>
            <a:spLocks noGrp="1"/>
          </p:cNvSpPr>
          <p:nvPr>
            <p:ph type="sldNum" sz="quarter" idx="12"/>
          </p:nvPr>
        </p:nvSpPr>
        <p:spPr/>
        <p:txBody>
          <a:bodyPr/>
          <a:lstStyle>
            <a:lvl1pPr>
              <a:defRPr/>
            </a:lvl1pPr>
          </a:lstStyle>
          <a:p>
            <a:pPr>
              <a:defRPr/>
            </a:pPr>
            <a:fld id="{A193E9B1-EE1F-4E05-94F1-48BB4ADE0D4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91054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en-US"/>
          </a:p>
        </p:txBody>
      </p:sp>
      <p:sp>
        <p:nvSpPr>
          <p:cNvPr id="3" name="Turinio vietos rezervavimo ženklas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Turinio vietos rezervavimo ženklas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5" name="Datos vietos rezervavimo ženklas 3"/>
          <p:cNvSpPr>
            <a:spLocks noGrp="1"/>
          </p:cNvSpPr>
          <p:nvPr>
            <p:ph type="dt" sz="half" idx="10"/>
          </p:nvPr>
        </p:nvSpPr>
        <p:spPr/>
        <p:txBody>
          <a:bodyPr/>
          <a:lstStyle>
            <a:lvl1pPr>
              <a:defRPr/>
            </a:lvl1pPr>
          </a:lstStyle>
          <a:p>
            <a:pPr>
              <a:defRPr/>
            </a:pPr>
            <a:fld id="{C1EE6DC4-D787-4528-860F-21062EA528C5}" type="datetime1">
              <a:rPr lang="en-US">
                <a:solidFill>
                  <a:prstClr val="black">
                    <a:tint val="75000"/>
                  </a:prstClr>
                </a:solidFill>
              </a:rPr>
              <a:pPr>
                <a:defRPr/>
              </a:pPr>
              <a:t>6/12/2019</a:t>
            </a:fld>
            <a:endParaRPr lang="en-US">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endParaRPr lang="lt-LT" altLang="lt-LT"/>
          </a:p>
        </p:txBody>
      </p:sp>
      <p:sp>
        <p:nvSpPr>
          <p:cNvPr id="7" name="Skaidrės numerio vietos rezervavimo ženklas 5"/>
          <p:cNvSpPr>
            <a:spLocks noGrp="1"/>
          </p:cNvSpPr>
          <p:nvPr>
            <p:ph type="sldNum" sz="quarter" idx="12"/>
          </p:nvPr>
        </p:nvSpPr>
        <p:spPr/>
        <p:txBody>
          <a:bodyPr/>
          <a:lstStyle>
            <a:lvl1pPr>
              <a:defRPr/>
            </a:lvl1pPr>
          </a:lstStyle>
          <a:p>
            <a:pPr>
              <a:defRPr/>
            </a:pPr>
            <a:fld id="{D51E539B-B902-4057-8F8E-2A008B34582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528111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lvl1pPr>
              <a:defRPr/>
            </a:lvl1pPr>
          </a:lstStyle>
          <a:p>
            <a:r>
              <a:rPr lang="lt-LT" smtClean="0"/>
              <a:t>Spustelėkite, jei norite keisite ruoš. pav. stilių</a:t>
            </a:r>
            <a:endParaRPr lang="en-US"/>
          </a:p>
        </p:txBody>
      </p:sp>
      <p:sp>
        <p:nvSpPr>
          <p:cNvPr id="3" name="Teksto vietos rezervavimo ženklas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Spustelėkite ruošinio teksto stiliams keisti</a:t>
            </a:r>
          </a:p>
        </p:txBody>
      </p:sp>
      <p:sp>
        <p:nvSpPr>
          <p:cNvPr id="4" name="Turinio vietos rezervavimo ženklas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5" name="Teksto vietos rezervavimo ženklas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Spustelėkite ruošinio teksto stiliams keisti</a:t>
            </a:r>
          </a:p>
        </p:txBody>
      </p:sp>
      <p:sp>
        <p:nvSpPr>
          <p:cNvPr id="6" name="Turinio vietos rezervavimo ženklas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7" name="Datos vietos rezervavimo ženklas 3"/>
          <p:cNvSpPr>
            <a:spLocks noGrp="1"/>
          </p:cNvSpPr>
          <p:nvPr>
            <p:ph type="dt" sz="half" idx="10"/>
          </p:nvPr>
        </p:nvSpPr>
        <p:spPr/>
        <p:txBody>
          <a:bodyPr/>
          <a:lstStyle>
            <a:lvl1pPr>
              <a:defRPr/>
            </a:lvl1pPr>
          </a:lstStyle>
          <a:p>
            <a:pPr>
              <a:defRPr/>
            </a:pPr>
            <a:fld id="{F3624628-AD08-4F99-89B0-B25C91ECB0DD}" type="datetime1">
              <a:rPr lang="en-US">
                <a:solidFill>
                  <a:prstClr val="black">
                    <a:tint val="75000"/>
                  </a:prstClr>
                </a:solidFill>
              </a:rPr>
              <a:pPr>
                <a:defRPr/>
              </a:pPr>
              <a:t>6/12/2019</a:t>
            </a:fld>
            <a:endParaRPr lang="en-US">
              <a:solidFill>
                <a:prstClr val="black">
                  <a:tint val="75000"/>
                </a:prstClr>
              </a:solidFill>
            </a:endParaRPr>
          </a:p>
        </p:txBody>
      </p:sp>
      <p:sp>
        <p:nvSpPr>
          <p:cNvPr id="8" name="Poraštės vietos rezervavimo ženklas 4"/>
          <p:cNvSpPr>
            <a:spLocks noGrp="1"/>
          </p:cNvSpPr>
          <p:nvPr>
            <p:ph type="ftr" sz="quarter" idx="11"/>
          </p:nvPr>
        </p:nvSpPr>
        <p:spPr/>
        <p:txBody>
          <a:bodyPr/>
          <a:lstStyle>
            <a:lvl1pPr>
              <a:defRPr/>
            </a:lvl1pPr>
          </a:lstStyle>
          <a:p>
            <a:endParaRPr lang="lt-LT" altLang="lt-LT"/>
          </a:p>
        </p:txBody>
      </p:sp>
      <p:sp>
        <p:nvSpPr>
          <p:cNvPr id="9" name="Skaidrės numerio vietos rezervavimo ženklas 5"/>
          <p:cNvSpPr>
            <a:spLocks noGrp="1"/>
          </p:cNvSpPr>
          <p:nvPr>
            <p:ph type="sldNum" sz="quarter" idx="12"/>
          </p:nvPr>
        </p:nvSpPr>
        <p:spPr/>
        <p:txBody>
          <a:bodyPr/>
          <a:lstStyle>
            <a:lvl1pPr>
              <a:defRPr/>
            </a:lvl1pPr>
          </a:lstStyle>
          <a:p>
            <a:pPr>
              <a:defRPr/>
            </a:pPr>
            <a:fld id="{DB27E758-7CA6-450E-B27F-6CAD86E596B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149315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en-US"/>
          </a:p>
        </p:txBody>
      </p:sp>
      <p:sp>
        <p:nvSpPr>
          <p:cNvPr id="3" name="Datos vietos rezervavimo ženklas 3"/>
          <p:cNvSpPr>
            <a:spLocks noGrp="1"/>
          </p:cNvSpPr>
          <p:nvPr>
            <p:ph type="dt" sz="half" idx="10"/>
          </p:nvPr>
        </p:nvSpPr>
        <p:spPr/>
        <p:txBody>
          <a:bodyPr/>
          <a:lstStyle>
            <a:lvl1pPr>
              <a:defRPr/>
            </a:lvl1pPr>
          </a:lstStyle>
          <a:p>
            <a:pPr>
              <a:defRPr/>
            </a:pPr>
            <a:fld id="{1348E7AA-6248-4FD3-8BE8-43882649B899}" type="datetime1">
              <a:rPr lang="en-US">
                <a:solidFill>
                  <a:prstClr val="black">
                    <a:tint val="75000"/>
                  </a:prstClr>
                </a:solidFill>
              </a:rPr>
              <a:pPr>
                <a:defRPr/>
              </a:pPr>
              <a:t>6/12/2019</a:t>
            </a:fld>
            <a:endParaRPr lang="en-US">
              <a:solidFill>
                <a:prstClr val="black">
                  <a:tint val="75000"/>
                </a:prstClr>
              </a:solidFill>
            </a:endParaRPr>
          </a:p>
        </p:txBody>
      </p:sp>
      <p:sp>
        <p:nvSpPr>
          <p:cNvPr id="4" name="Poraštės vietos rezervavimo ženklas 4"/>
          <p:cNvSpPr>
            <a:spLocks noGrp="1"/>
          </p:cNvSpPr>
          <p:nvPr>
            <p:ph type="ftr" sz="quarter" idx="11"/>
          </p:nvPr>
        </p:nvSpPr>
        <p:spPr/>
        <p:txBody>
          <a:bodyPr/>
          <a:lstStyle>
            <a:lvl1pPr>
              <a:defRPr/>
            </a:lvl1pPr>
          </a:lstStyle>
          <a:p>
            <a:endParaRPr lang="lt-LT" altLang="lt-LT"/>
          </a:p>
        </p:txBody>
      </p:sp>
      <p:sp>
        <p:nvSpPr>
          <p:cNvPr id="5" name="Skaidrės numerio vietos rezervavimo ženklas 5"/>
          <p:cNvSpPr>
            <a:spLocks noGrp="1"/>
          </p:cNvSpPr>
          <p:nvPr>
            <p:ph type="sldNum" sz="quarter" idx="12"/>
          </p:nvPr>
        </p:nvSpPr>
        <p:spPr/>
        <p:txBody>
          <a:bodyPr/>
          <a:lstStyle>
            <a:lvl1pPr>
              <a:defRPr/>
            </a:lvl1pPr>
          </a:lstStyle>
          <a:p>
            <a:pPr>
              <a:defRPr/>
            </a:pPr>
            <a:fld id="{407EC1B1-C46C-4F72-8DC6-DA2F86F5764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87446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3"/>
          <p:cNvSpPr>
            <a:spLocks noGrp="1"/>
          </p:cNvSpPr>
          <p:nvPr>
            <p:ph type="dt" sz="half" idx="10"/>
          </p:nvPr>
        </p:nvSpPr>
        <p:spPr/>
        <p:txBody>
          <a:bodyPr/>
          <a:lstStyle>
            <a:lvl1pPr>
              <a:defRPr/>
            </a:lvl1pPr>
          </a:lstStyle>
          <a:p>
            <a:pPr>
              <a:defRPr/>
            </a:pPr>
            <a:fld id="{F5447E43-D7A1-4110-9AC3-37C060F66940}" type="datetime1">
              <a:rPr lang="en-US">
                <a:solidFill>
                  <a:prstClr val="black">
                    <a:tint val="75000"/>
                  </a:prstClr>
                </a:solidFill>
              </a:rPr>
              <a:pPr>
                <a:defRPr/>
              </a:pPr>
              <a:t>6/12/2019</a:t>
            </a:fld>
            <a:endParaRPr lang="en-US">
              <a:solidFill>
                <a:prstClr val="black">
                  <a:tint val="75000"/>
                </a:prstClr>
              </a:solidFill>
            </a:endParaRPr>
          </a:p>
        </p:txBody>
      </p:sp>
      <p:sp>
        <p:nvSpPr>
          <p:cNvPr id="3" name="Poraštės vietos rezervavimo ženklas 4"/>
          <p:cNvSpPr>
            <a:spLocks noGrp="1"/>
          </p:cNvSpPr>
          <p:nvPr>
            <p:ph type="ftr" sz="quarter" idx="11"/>
          </p:nvPr>
        </p:nvSpPr>
        <p:spPr/>
        <p:txBody>
          <a:bodyPr/>
          <a:lstStyle>
            <a:lvl1pPr>
              <a:defRPr/>
            </a:lvl1pPr>
          </a:lstStyle>
          <a:p>
            <a:endParaRPr lang="lt-LT" altLang="lt-LT"/>
          </a:p>
        </p:txBody>
      </p:sp>
      <p:sp>
        <p:nvSpPr>
          <p:cNvPr id="4" name="Skaidrės numerio vietos rezervavimo ženklas 5"/>
          <p:cNvSpPr>
            <a:spLocks noGrp="1"/>
          </p:cNvSpPr>
          <p:nvPr>
            <p:ph type="sldNum" sz="quarter" idx="12"/>
          </p:nvPr>
        </p:nvSpPr>
        <p:spPr/>
        <p:txBody>
          <a:bodyPr/>
          <a:lstStyle>
            <a:lvl1pPr>
              <a:defRPr/>
            </a:lvl1pPr>
          </a:lstStyle>
          <a:p>
            <a:pPr>
              <a:defRPr/>
            </a:pPr>
            <a:fld id="{B541AB91-514A-430C-AAE1-AD30772B020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00376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3050"/>
            <a:ext cx="3008313" cy="1162050"/>
          </a:xfrm>
        </p:spPr>
        <p:txBody>
          <a:bodyPr anchor="b"/>
          <a:lstStyle>
            <a:lvl1pPr algn="l">
              <a:defRPr sz="2000" b="1"/>
            </a:lvl1pPr>
          </a:lstStyle>
          <a:p>
            <a:r>
              <a:rPr lang="lt-LT" smtClean="0"/>
              <a:t>Spustelėkite, jei norite keisite ruoš. pav. stilių</a:t>
            </a:r>
            <a:endParaRPr lang="en-US"/>
          </a:p>
        </p:txBody>
      </p:sp>
      <p:sp>
        <p:nvSpPr>
          <p:cNvPr id="3" name="Turinio vietos rezervavimo ženklas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Teksto vietos rezervavimo ženklas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Spustelėkite ruošinio teksto stiliams keisti</a:t>
            </a:r>
          </a:p>
        </p:txBody>
      </p:sp>
      <p:sp>
        <p:nvSpPr>
          <p:cNvPr id="5" name="Datos vietos rezervavimo ženklas 3"/>
          <p:cNvSpPr>
            <a:spLocks noGrp="1"/>
          </p:cNvSpPr>
          <p:nvPr>
            <p:ph type="dt" sz="half" idx="10"/>
          </p:nvPr>
        </p:nvSpPr>
        <p:spPr/>
        <p:txBody>
          <a:bodyPr/>
          <a:lstStyle>
            <a:lvl1pPr>
              <a:defRPr/>
            </a:lvl1pPr>
          </a:lstStyle>
          <a:p>
            <a:pPr>
              <a:defRPr/>
            </a:pPr>
            <a:fld id="{90A3EED7-4C8B-457B-9365-C4A87286A9A9}" type="datetime1">
              <a:rPr lang="en-US">
                <a:solidFill>
                  <a:prstClr val="black">
                    <a:tint val="75000"/>
                  </a:prstClr>
                </a:solidFill>
              </a:rPr>
              <a:pPr>
                <a:defRPr/>
              </a:pPr>
              <a:t>6/12/2019</a:t>
            </a:fld>
            <a:endParaRPr lang="en-US">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endParaRPr lang="lt-LT" altLang="lt-LT"/>
          </a:p>
        </p:txBody>
      </p:sp>
      <p:sp>
        <p:nvSpPr>
          <p:cNvPr id="7" name="Skaidrės numerio vietos rezervavimo ženklas 5"/>
          <p:cNvSpPr>
            <a:spLocks noGrp="1"/>
          </p:cNvSpPr>
          <p:nvPr>
            <p:ph type="sldNum" sz="quarter" idx="12"/>
          </p:nvPr>
        </p:nvSpPr>
        <p:spPr/>
        <p:txBody>
          <a:bodyPr/>
          <a:lstStyle>
            <a:lvl1pPr>
              <a:defRPr/>
            </a:lvl1pPr>
          </a:lstStyle>
          <a:p>
            <a:pPr>
              <a:defRPr/>
            </a:pPr>
            <a:fld id="{001844BE-5C51-4093-86ED-54FFD955173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73563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1792288" y="4800600"/>
            <a:ext cx="5486400" cy="566738"/>
          </a:xfrm>
        </p:spPr>
        <p:txBody>
          <a:bodyPr anchor="b"/>
          <a:lstStyle>
            <a:lvl1pPr algn="l">
              <a:defRPr sz="2000" b="1"/>
            </a:lvl1pPr>
          </a:lstStyle>
          <a:p>
            <a:r>
              <a:rPr lang="lt-LT" smtClean="0"/>
              <a:t>Spustelėkite, jei norite keisite ruoš. pav. stilių</a:t>
            </a:r>
            <a:endParaRPr lang="en-US"/>
          </a:p>
        </p:txBody>
      </p:sp>
      <p:sp>
        <p:nvSpPr>
          <p:cNvPr id="3" name="Paveikslėlio vietos rezervavimo ženklas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ksto vietos rezervavimo ženklas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Spustelėkite ruošinio teksto stiliams keisti</a:t>
            </a:r>
          </a:p>
        </p:txBody>
      </p:sp>
      <p:sp>
        <p:nvSpPr>
          <p:cNvPr id="5" name="Datos vietos rezervavimo ženklas 3"/>
          <p:cNvSpPr>
            <a:spLocks noGrp="1"/>
          </p:cNvSpPr>
          <p:nvPr>
            <p:ph type="dt" sz="half" idx="10"/>
          </p:nvPr>
        </p:nvSpPr>
        <p:spPr/>
        <p:txBody>
          <a:bodyPr/>
          <a:lstStyle>
            <a:lvl1pPr>
              <a:defRPr/>
            </a:lvl1pPr>
          </a:lstStyle>
          <a:p>
            <a:pPr>
              <a:defRPr/>
            </a:pPr>
            <a:fld id="{706AB737-68A5-4B42-8F5D-89F459E54233}" type="datetime1">
              <a:rPr lang="en-US">
                <a:solidFill>
                  <a:prstClr val="black">
                    <a:tint val="75000"/>
                  </a:prstClr>
                </a:solidFill>
              </a:rPr>
              <a:pPr>
                <a:defRPr/>
              </a:pPr>
              <a:t>6/12/2019</a:t>
            </a:fld>
            <a:endParaRPr lang="en-US">
              <a:solidFill>
                <a:prstClr val="black">
                  <a:tint val="75000"/>
                </a:prstClr>
              </a:solidFill>
            </a:endParaRPr>
          </a:p>
        </p:txBody>
      </p:sp>
      <p:sp>
        <p:nvSpPr>
          <p:cNvPr id="6" name="Poraštės vietos rezervavimo ženklas 4"/>
          <p:cNvSpPr>
            <a:spLocks noGrp="1"/>
          </p:cNvSpPr>
          <p:nvPr>
            <p:ph type="ftr" sz="quarter" idx="11"/>
          </p:nvPr>
        </p:nvSpPr>
        <p:spPr/>
        <p:txBody>
          <a:bodyPr/>
          <a:lstStyle>
            <a:lvl1pPr>
              <a:defRPr/>
            </a:lvl1pPr>
          </a:lstStyle>
          <a:p>
            <a:endParaRPr lang="lt-LT" altLang="lt-LT"/>
          </a:p>
        </p:txBody>
      </p:sp>
      <p:sp>
        <p:nvSpPr>
          <p:cNvPr id="7" name="Skaidrės numerio vietos rezervavimo ženklas 5"/>
          <p:cNvSpPr>
            <a:spLocks noGrp="1"/>
          </p:cNvSpPr>
          <p:nvPr>
            <p:ph type="sldNum" sz="quarter" idx="12"/>
          </p:nvPr>
        </p:nvSpPr>
        <p:spPr/>
        <p:txBody>
          <a:bodyPr/>
          <a:lstStyle>
            <a:lvl1pPr>
              <a:defRPr/>
            </a:lvl1pPr>
          </a:lstStyle>
          <a:p>
            <a:pPr>
              <a:defRPr/>
            </a:pPr>
            <a:fld id="{E47D2CC2-E778-46FB-83D5-11F41F6851F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01984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Pavadinimo vietos rezervavimo ženklas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lt-LT" altLang="lt-LT" smtClean="0"/>
              <a:t>Spustelėkite, jei norite keisite ruoš. pav. stilių</a:t>
            </a:r>
            <a:endParaRPr lang="en-US" altLang="lt-LT" smtClean="0"/>
          </a:p>
        </p:txBody>
      </p:sp>
      <p:sp>
        <p:nvSpPr>
          <p:cNvPr id="1027" name="Teksto vietos rezervavimo ženklas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lt-LT" altLang="lt-LT" smtClean="0"/>
              <a:t>Spustelėkite ruošinio teksto stiliams keisti</a:t>
            </a:r>
          </a:p>
          <a:p>
            <a:pPr lvl="1"/>
            <a:r>
              <a:rPr lang="lt-LT" altLang="lt-LT" smtClean="0"/>
              <a:t>Antras lygmuo</a:t>
            </a:r>
          </a:p>
          <a:p>
            <a:pPr lvl="2"/>
            <a:r>
              <a:rPr lang="lt-LT" altLang="lt-LT" smtClean="0"/>
              <a:t>Trečias lygmuo</a:t>
            </a:r>
          </a:p>
          <a:p>
            <a:pPr lvl="3"/>
            <a:r>
              <a:rPr lang="lt-LT" altLang="lt-LT" smtClean="0"/>
              <a:t>Ketvirtas lygmuo</a:t>
            </a:r>
          </a:p>
          <a:p>
            <a:pPr lvl="4"/>
            <a:r>
              <a:rPr lang="lt-LT" altLang="lt-LT" smtClean="0"/>
              <a:t>Penktas lygmuo</a:t>
            </a:r>
            <a:endParaRPr lang="en-US" altLang="lt-LT" smtClean="0"/>
          </a:p>
        </p:txBody>
      </p:sp>
      <p:sp>
        <p:nvSpPr>
          <p:cNvPr id="4" name="Datos vietos rezervavimo ženklas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E17545F-43DB-4F3F-AF27-D486C894B494}" type="datetime1">
              <a:rPr lang="en-US">
                <a:solidFill>
                  <a:prstClr val="black">
                    <a:tint val="75000"/>
                  </a:prstClr>
                </a:solidFill>
              </a:rPr>
              <a:pPr>
                <a:defRPr/>
              </a:pPr>
              <a:t>6/12/2019</a:t>
            </a:fld>
            <a:endParaRPr lang="en-US">
              <a:solidFill>
                <a:prstClr val="black">
                  <a:tint val="75000"/>
                </a:prstClr>
              </a:solidFill>
            </a:endParaRPr>
          </a:p>
        </p:txBody>
      </p:sp>
      <p:sp>
        <p:nvSpPr>
          <p:cNvPr id="5" name="Poraštės vietos rezervavimo ženklas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fontAlgn="base">
              <a:spcBef>
                <a:spcPct val="0"/>
              </a:spcBef>
              <a:spcAft>
                <a:spcPct val="0"/>
              </a:spcAft>
            </a:pPr>
            <a:endParaRPr lang="lt-LT" altLang="lt-LT"/>
          </a:p>
        </p:txBody>
      </p:sp>
      <p:sp>
        <p:nvSpPr>
          <p:cNvPr id="6" name="Skaidrės numerio vietos rezervavimo ženklas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521D080-FD10-4CFD-8858-3883F0E631C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512269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avadinimo vietos rezervavimo ženkla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8E17545F-43DB-4F3F-AF27-D486C894B494}" type="datetime1">
              <a:rPr lang="en-US" smtClean="0">
                <a:solidFill>
                  <a:prstClr val="black">
                    <a:tint val="75000"/>
                  </a:prstClr>
                </a:solidFill>
              </a:rPr>
              <a:pPr>
                <a:defRPr/>
              </a:pPr>
              <a:t>6/12/2019</a:t>
            </a:fld>
            <a:endParaRPr lang="en-US">
              <a:solidFill>
                <a:prstClr val="black">
                  <a:tint val="75000"/>
                </a:prstClr>
              </a:solidFill>
            </a:endParaRPr>
          </a:p>
        </p:txBody>
      </p:sp>
      <p:sp>
        <p:nvSpPr>
          <p:cNvPr id="5" name="Poraštės vietos rezervavimo ženklas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pPr>
            <a:endParaRPr lang="lt-LT" altLang="lt-LT"/>
          </a:p>
        </p:txBody>
      </p:sp>
      <p:sp>
        <p:nvSpPr>
          <p:cNvPr id="6" name="Skaidrės numerio vietos rezervavimo ženklas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521D080-FD10-4CFD-8858-3883F0E631CD}"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61941954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3.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3.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3.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veikslėlis 3" descr="C:\Users\Guest\Desktop\atsisiųsti.jpg"/>
          <p:cNvPicPr/>
          <p:nvPr/>
        </p:nvPicPr>
        <p:blipFill>
          <a:blip r:embed="rId2">
            <a:extLst>
              <a:ext uri="{28A0092B-C50C-407E-A947-70E740481C1C}">
                <a14:useLocalDpi xmlns:a14="http://schemas.microsoft.com/office/drawing/2010/main" val="0"/>
              </a:ext>
            </a:extLst>
          </a:blip>
          <a:srcRect/>
          <a:stretch>
            <a:fillRect/>
          </a:stretch>
        </p:blipFill>
        <p:spPr bwMode="auto">
          <a:xfrm>
            <a:off x="-56639" y="-11124"/>
            <a:ext cx="3816821" cy="3582888"/>
          </a:xfrm>
          <a:prstGeom prst="rect">
            <a:avLst/>
          </a:prstGeom>
          <a:noFill/>
          <a:ln>
            <a:noFill/>
          </a:ln>
        </p:spPr>
      </p:pic>
      <p:sp>
        <p:nvSpPr>
          <p:cNvPr id="5" name="Stačiakampis 4"/>
          <p:cNvSpPr/>
          <p:nvPr/>
        </p:nvSpPr>
        <p:spPr>
          <a:xfrm>
            <a:off x="2267744" y="4357174"/>
            <a:ext cx="6608660" cy="1015663"/>
          </a:xfrm>
          <a:prstGeom prst="rect">
            <a:avLst/>
          </a:prstGeom>
        </p:spPr>
        <p:txBody>
          <a:bodyPr wrap="square">
            <a:spAutoFit/>
          </a:bodyPr>
          <a:lstStyle/>
          <a:p>
            <a:r>
              <a:rPr lang="lt-LT" sz="2000" dirty="0" smtClean="0"/>
              <a:t>Laura </a:t>
            </a:r>
            <a:r>
              <a:rPr lang="lt-LT" sz="2000" dirty="0" err="1" smtClean="0"/>
              <a:t>Kudabaitė</a:t>
            </a:r>
            <a:endParaRPr lang="lt-LT" sz="2000" dirty="0" smtClean="0"/>
          </a:p>
          <a:p>
            <a:r>
              <a:rPr lang="lt-LT" sz="2000" dirty="0" smtClean="0"/>
              <a:t>Kėdainių rajono savivaldybės visuomenės sveikatos biuras</a:t>
            </a:r>
          </a:p>
          <a:p>
            <a:r>
              <a:rPr lang="lt-LT" sz="2000" dirty="0" smtClean="0"/>
              <a:t>2019-06-13 </a:t>
            </a:r>
            <a:endParaRPr lang="lt-LT" sz="2000" dirty="0"/>
          </a:p>
        </p:txBody>
      </p:sp>
    </p:spTree>
    <p:extLst>
      <p:ext uri="{BB962C8B-B14F-4D97-AF65-F5344CB8AC3E}">
        <p14:creationId xmlns:p14="http://schemas.microsoft.com/office/powerpoint/2010/main" val="11107977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kaidrės numerio vietos rezervavimo ženklas 3"/>
          <p:cNvSpPr>
            <a:spLocks noGrp="1"/>
          </p:cNvSpPr>
          <p:nvPr>
            <p:ph type="sldNum" sz="quarter" idx="12"/>
          </p:nvPr>
        </p:nvSpPr>
        <p:spPr/>
        <p:txBody>
          <a:bodyPr/>
          <a:lstStyle/>
          <a:p>
            <a:fld id="{353C3816-C197-4418-892F-9D6BB72BAC8F}" type="slidenum">
              <a:rPr lang="lt-LT" smtClean="0"/>
              <a:t>10</a:t>
            </a:fld>
            <a:endParaRPr lang="lt-LT"/>
          </a:p>
        </p:txBody>
      </p:sp>
      <p:pic>
        <p:nvPicPr>
          <p:cNvPr id="3074" name="Picture 2" descr="IMG_10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183" y="908719"/>
            <a:ext cx="4340904" cy="289972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G_20181115_1106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1052736"/>
            <a:ext cx="3341688" cy="446449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182" y="4149080"/>
            <a:ext cx="4340905"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17220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395536" y="260648"/>
            <a:ext cx="8291264" cy="1156990"/>
          </a:xfrm>
        </p:spPr>
        <p:txBody>
          <a:bodyPr/>
          <a:lstStyle/>
          <a:p>
            <a:pPr algn="l"/>
            <a:r>
              <a:rPr lang="lt-LT" dirty="0" smtClean="0"/>
              <a:t>      Patrauklu ir smagu </a:t>
            </a:r>
            <a:endParaRPr lang="lt-LT" dirty="0"/>
          </a:p>
        </p:txBody>
      </p:sp>
      <p:sp>
        <p:nvSpPr>
          <p:cNvPr id="4" name="Skaidrės numerio vietos rezervavimo ženklas 3"/>
          <p:cNvSpPr>
            <a:spLocks noGrp="1"/>
          </p:cNvSpPr>
          <p:nvPr>
            <p:ph type="sldNum" sz="quarter" idx="12"/>
          </p:nvPr>
        </p:nvSpPr>
        <p:spPr/>
        <p:txBody>
          <a:bodyPr/>
          <a:lstStyle/>
          <a:p>
            <a:fld id="{353C3816-C197-4418-892F-9D6BB72BAC8F}" type="slidenum">
              <a:rPr lang="lt-LT" smtClean="0"/>
              <a:t>11</a:t>
            </a:fld>
            <a:endParaRPr lang="lt-LT"/>
          </a:p>
        </p:txBody>
      </p:sp>
      <p:pic>
        <p:nvPicPr>
          <p:cNvPr id="2051" name="Paveikslėlis 2" descr="http://www.josvainiugimnazija.lt/uploads/default/naujienos_photos/original/dsc_187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120264"/>
            <a:ext cx="4872928" cy="295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5" descr="SusijÄs vaizd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217649"/>
            <a:ext cx="2011644" cy="1734176"/>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http://www.josvainiugimnazija.lt/uploads/default/naujienos_photos/original/dsc_004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976" y="3663058"/>
            <a:ext cx="4788024" cy="3194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14733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Vaizdo rezultatas pagal užklausą „noriu“"/>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3284984"/>
            <a:ext cx="6083516" cy="3024336"/>
          </a:xfrm>
          <a:prstGeom prst="rect">
            <a:avLst/>
          </a:prstGeom>
          <a:noFill/>
          <a:extLst>
            <a:ext uri="{909E8E84-426E-40DD-AFC4-6F175D3DCCD1}">
              <a14:hiddenFill xmlns:a14="http://schemas.microsoft.com/office/drawing/2010/main">
                <a:solidFill>
                  <a:srgbClr val="FFFFFF"/>
                </a:solidFill>
              </a14:hiddenFill>
            </a:ext>
          </a:extLst>
        </p:spPr>
      </p:pic>
      <p:sp>
        <p:nvSpPr>
          <p:cNvPr id="3" name="Antraštė 2"/>
          <p:cNvSpPr>
            <a:spLocks noGrp="1"/>
          </p:cNvSpPr>
          <p:nvPr>
            <p:ph type="title"/>
          </p:nvPr>
        </p:nvSpPr>
        <p:spPr>
          <a:xfrm>
            <a:off x="493204" y="260648"/>
            <a:ext cx="8229600" cy="1143000"/>
          </a:xfrm>
        </p:spPr>
        <p:txBody>
          <a:bodyPr>
            <a:normAutofit fontScale="90000"/>
          </a:bodyPr>
          <a:lstStyle/>
          <a:p>
            <a:r>
              <a:rPr lang="lt-LT" dirty="0" smtClean="0"/>
              <a:t/>
            </a:r>
            <a:br>
              <a:rPr lang="lt-LT" dirty="0" smtClean="0"/>
            </a:br>
            <a:r>
              <a:rPr lang="lt-LT" dirty="0" smtClean="0"/>
              <a:t>Įtaigus</a:t>
            </a:r>
            <a:r>
              <a:rPr lang="lt-LT" dirty="0"/>
              <a:t>, bet neįkyrus sveikatos ugdymas</a:t>
            </a:r>
            <a:br>
              <a:rPr lang="lt-LT" dirty="0"/>
            </a:br>
            <a:endParaRPr lang="lt-LT" dirty="0"/>
          </a:p>
        </p:txBody>
      </p:sp>
    </p:spTree>
    <p:extLst>
      <p:ext uri="{BB962C8B-B14F-4D97-AF65-F5344CB8AC3E}">
        <p14:creationId xmlns:p14="http://schemas.microsoft.com/office/powerpoint/2010/main" val="35614240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kaidrės numerio vietos rezervavimo ženklas 3"/>
          <p:cNvSpPr>
            <a:spLocks noGrp="1"/>
          </p:cNvSpPr>
          <p:nvPr>
            <p:ph type="sldNum" sz="quarter" idx="12"/>
          </p:nvPr>
        </p:nvSpPr>
        <p:spPr/>
        <p:txBody>
          <a:bodyPr/>
          <a:lstStyle/>
          <a:p>
            <a:fld id="{353C3816-C197-4418-892F-9D6BB72BAC8F}" type="slidenum">
              <a:rPr lang="lt-LT" smtClean="0"/>
              <a:t>13</a:t>
            </a:fld>
            <a:endParaRPr lang="lt-LT"/>
          </a:p>
        </p:txBody>
      </p:sp>
      <p:pic>
        <p:nvPicPr>
          <p:cNvPr id="5" name="Turinio vietos rezervavimo ženklas 4" descr="Vaizdo rezultatas pagal užklausą „sveikas žmogus“"/>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98447" y="1600200"/>
            <a:ext cx="6147105" cy="4525963"/>
          </a:xfrm>
          <a:prstGeom prst="rect">
            <a:avLst/>
          </a:prstGeom>
          <a:noFill/>
          <a:ln>
            <a:noFill/>
          </a:ln>
        </p:spPr>
      </p:pic>
    </p:spTree>
    <p:extLst>
      <p:ext uri="{BB962C8B-B14F-4D97-AF65-F5344CB8AC3E}">
        <p14:creationId xmlns:p14="http://schemas.microsoft.com/office/powerpoint/2010/main" val="18057620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urinio vietos rezervavimo ženklas 3" descr="SusijÄs vaizdas"/>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300192" y="1052736"/>
            <a:ext cx="2088232" cy="1800200"/>
          </a:xfrm>
          <a:prstGeom prst="rect">
            <a:avLst/>
          </a:prstGeom>
          <a:noFill/>
          <a:ln>
            <a:noFill/>
          </a:ln>
        </p:spPr>
      </p:pic>
      <p:pic>
        <p:nvPicPr>
          <p:cNvPr id="5" name="Paveikslėlis 4" descr="https://www.josvainiugimnazija.lt/uploads/default/files/sveikamokykla.jpg"/>
          <p:cNvPicPr/>
          <p:nvPr/>
        </p:nvPicPr>
        <p:blipFill>
          <a:blip r:embed="rId3">
            <a:extLst>
              <a:ext uri="{28A0092B-C50C-407E-A947-70E740481C1C}">
                <a14:useLocalDpi xmlns:a14="http://schemas.microsoft.com/office/drawing/2010/main" val="0"/>
              </a:ext>
            </a:extLst>
          </a:blip>
          <a:srcRect/>
          <a:stretch>
            <a:fillRect/>
          </a:stretch>
        </p:blipFill>
        <p:spPr bwMode="auto">
          <a:xfrm>
            <a:off x="5364088" y="2852936"/>
            <a:ext cx="3779912" cy="2930980"/>
          </a:xfrm>
          <a:prstGeom prst="rect">
            <a:avLst/>
          </a:prstGeom>
          <a:noFill/>
          <a:ln>
            <a:noFill/>
          </a:ln>
        </p:spPr>
      </p:pic>
      <p:pic>
        <p:nvPicPr>
          <p:cNvPr id="6" name="Paveikslėlis 5" descr="Vaizdo rezultatas pagal uÅ¾klausÄ âjosvainiu gimnazijaâ"/>
          <p:cNvPicPr/>
          <p:nvPr/>
        </p:nvPicPr>
        <p:blipFill>
          <a:blip r:embed="rId4">
            <a:extLst>
              <a:ext uri="{28A0092B-C50C-407E-A947-70E740481C1C}">
                <a14:useLocalDpi xmlns:a14="http://schemas.microsoft.com/office/drawing/2010/main" val="0"/>
              </a:ext>
            </a:extLst>
          </a:blip>
          <a:srcRect/>
          <a:stretch>
            <a:fillRect/>
          </a:stretch>
        </p:blipFill>
        <p:spPr bwMode="auto">
          <a:xfrm>
            <a:off x="183316" y="1196752"/>
            <a:ext cx="5400600" cy="4032448"/>
          </a:xfrm>
          <a:prstGeom prst="rect">
            <a:avLst/>
          </a:prstGeom>
          <a:noFill/>
          <a:ln>
            <a:noFill/>
          </a:ln>
        </p:spPr>
      </p:pic>
      <p:sp>
        <p:nvSpPr>
          <p:cNvPr id="7" name="Stačiakampis 6"/>
          <p:cNvSpPr/>
          <p:nvPr/>
        </p:nvSpPr>
        <p:spPr>
          <a:xfrm>
            <a:off x="2987824" y="188640"/>
            <a:ext cx="1702959" cy="369332"/>
          </a:xfrm>
          <a:prstGeom prst="rect">
            <a:avLst/>
          </a:prstGeom>
        </p:spPr>
        <p:txBody>
          <a:bodyPr wrap="square">
            <a:spAutoFit/>
          </a:bodyPr>
          <a:lstStyle/>
          <a:p>
            <a:r>
              <a:rPr lang="lt-LT" dirty="0"/>
              <a:t> </a:t>
            </a:r>
          </a:p>
        </p:txBody>
      </p:sp>
      <p:sp>
        <p:nvSpPr>
          <p:cNvPr id="8" name="Stačiakampis 7"/>
          <p:cNvSpPr/>
          <p:nvPr/>
        </p:nvSpPr>
        <p:spPr>
          <a:xfrm>
            <a:off x="1701533" y="307823"/>
            <a:ext cx="2955233" cy="400110"/>
          </a:xfrm>
          <a:prstGeom prst="rect">
            <a:avLst/>
          </a:prstGeom>
        </p:spPr>
        <p:txBody>
          <a:bodyPr wrap="none">
            <a:spAutoFit/>
          </a:bodyPr>
          <a:lstStyle/>
          <a:p>
            <a:r>
              <a:rPr lang="lt-LT" sz="2000" dirty="0" smtClean="0">
                <a:latin typeface="Times New Roman" panose="02020603050405020304" pitchFamily="18" charset="0"/>
                <a:cs typeface="Times New Roman" panose="02020603050405020304" pitchFamily="18" charset="0"/>
              </a:rPr>
              <a:t>JOSVAINIŲ GIMNAZIJA</a:t>
            </a:r>
            <a:endParaRPr lang="lt-LT"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42860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kaidrės numerio vietos rezervavimo ženklas 5"/>
          <p:cNvSpPr>
            <a:spLocks noGrp="1"/>
          </p:cNvSpPr>
          <p:nvPr>
            <p:ph type="sldNum" sz="quarter" idx="12"/>
          </p:nvPr>
        </p:nvSpPr>
        <p:spPr/>
        <p:txBody>
          <a:bodyPr/>
          <a:lstStyle/>
          <a:p>
            <a:pPr>
              <a:defRPr/>
            </a:pPr>
            <a:fld id="{A9728797-EE79-40C8-B20A-F4923FCEB4B3}" type="slidenum">
              <a:rPr lang="en-US">
                <a:solidFill>
                  <a:prstClr val="black">
                    <a:tint val="75000"/>
                  </a:prstClr>
                </a:solidFill>
              </a:rPr>
              <a:pPr>
                <a:defRPr/>
              </a:pPr>
              <a:t>3</a:t>
            </a:fld>
            <a:endParaRPr lang="en-US">
              <a:solidFill>
                <a:prstClr val="black">
                  <a:tint val="75000"/>
                </a:prstClr>
              </a:solidFill>
            </a:endParaRPr>
          </a:p>
        </p:txBody>
      </p:sp>
      <p:sp>
        <p:nvSpPr>
          <p:cNvPr id="18434" name="Rectangle 2"/>
          <p:cNvSpPr>
            <a:spLocks noGrp="1" noChangeArrowheads="1"/>
          </p:cNvSpPr>
          <p:nvPr>
            <p:ph type="title"/>
          </p:nvPr>
        </p:nvSpPr>
        <p:spPr>
          <a:xfrm>
            <a:off x="323528" y="188640"/>
            <a:ext cx="8507288" cy="1143000"/>
          </a:xfrm>
        </p:spPr>
        <p:txBody>
          <a:bodyPr/>
          <a:lstStyle/>
          <a:p>
            <a:pPr eaLnBrk="1" hangingPunct="1"/>
            <a:r>
              <a:rPr lang="lt-LT" altLang="lt-LT" sz="3600" b="1" dirty="0" smtClean="0"/>
              <a:t/>
            </a:r>
            <a:br>
              <a:rPr lang="lt-LT" altLang="lt-LT" sz="3600" b="1" dirty="0" smtClean="0"/>
            </a:br>
            <a:r>
              <a:rPr lang="lt-LT" altLang="lt-LT" sz="3600" b="1" dirty="0" smtClean="0"/>
              <a:t>Kėdainių r. Josvainių gimnazijos </a:t>
            </a:r>
            <a:br>
              <a:rPr lang="lt-LT" altLang="lt-LT" sz="3600" b="1" dirty="0" smtClean="0"/>
            </a:br>
            <a:r>
              <a:rPr lang="lt-LT" altLang="lt-LT" sz="3600" b="1" dirty="0"/>
              <a:t>s</a:t>
            </a:r>
            <a:r>
              <a:rPr lang="lt-LT" altLang="lt-LT" sz="3600" b="1" dirty="0" smtClean="0"/>
              <a:t>veikatos ugdymo programa 2018-2022 m.</a:t>
            </a:r>
            <a:br>
              <a:rPr lang="lt-LT" altLang="lt-LT" sz="3600" b="1" dirty="0" smtClean="0"/>
            </a:br>
            <a:endParaRPr lang="en-GB" altLang="lt-LT" sz="3600" b="1" dirty="0" smtClean="0"/>
          </a:p>
        </p:txBody>
      </p:sp>
      <p:graphicFrame>
        <p:nvGraphicFramePr>
          <p:cNvPr id="5" name="Turinio vietos rezervavimo ženklas 4"/>
          <p:cNvGraphicFramePr>
            <a:graphicFrameLocks noGrp="1"/>
          </p:cNvGraphicFramePr>
          <p:nvPr>
            <p:ph idx="1"/>
            <p:extLst>
              <p:ext uri="{D42A27DB-BD31-4B8C-83A1-F6EECF244321}">
                <p14:modId xmlns:p14="http://schemas.microsoft.com/office/powerpoint/2010/main" val="210659623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odyklė žemyn 5"/>
          <p:cNvSpPr/>
          <p:nvPr/>
        </p:nvSpPr>
        <p:spPr>
          <a:xfrm>
            <a:off x="1214438" y="2786063"/>
            <a:ext cx="500062" cy="571500"/>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12" name="Rodyklė žemyn 11"/>
          <p:cNvSpPr/>
          <p:nvPr/>
        </p:nvSpPr>
        <p:spPr>
          <a:xfrm>
            <a:off x="928688" y="4286250"/>
            <a:ext cx="357187" cy="428625"/>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14" name="Rodyklė žemyn 13"/>
          <p:cNvSpPr/>
          <p:nvPr/>
        </p:nvSpPr>
        <p:spPr>
          <a:xfrm>
            <a:off x="7715250" y="4286250"/>
            <a:ext cx="357188" cy="428625"/>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15" name="Rodyklė žemyn 14"/>
          <p:cNvSpPr/>
          <p:nvPr/>
        </p:nvSpPr>
        <p:spPr>
          <a:xfrm>
            <a:off x="3643313" y="4286250"/>
            <a:ext cx="357187" cy="428625"/>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16" name="Rodyklė žemyn 15"/>
          <p:cNvSpPr/>
          <p:nvPr/>
        </p:nvSpPr>
        <p:spPr>
          <a:xfrm>
            <a:off x="5072063" y="4286250"/>
            <a:ext cx="357187" cy="428625"/>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17" name="Rodyklė žemyn 16"/>
          <p:cNvSpPr/>
          <p:nvPr/>
        </p:nvSpPr>
        <p:spPr>
          <a:xfrm>
            <a:off x="6429375" y="4286250"/>
            <a:ext cx="357188" cy="428625"/>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19" name="Rodyklė žemyn 18"/>
          <p:cNvSpPr/>
          <p:nvPr/>
        </p:nvSpPr>
        <p:spPr>
          <a:xfrm>
            <a:off x="7643813" y="2786063"/>
            <a:ext cx="500062" cy="571500"/>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20" name="Rodyklė žemyn 19"/>
          <p:cNvSpPr/>
          <p:nvPr/>
        </p:nvSpPr>
        <p:spPr>
          <a:xfrm>
            <a:off x="2357438" y="4286250"/>
            <a:ext cx="357187" cy="428625"/>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Tree>
    <p:extLst>
      <p:ext uri="{BB962C8B-B14F-4D97-AF65-F5344CB8AC3E}">
        <p14:creationId xmlns:p14="http://schemas.microsoft.com/office/powerpoint/2010/main" val="58624889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urinio vietos rezervavimo ženklas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39752" y="365633"/>
            <a:ext cx="4618608" cy="6158144"/>
          </a:xfrm>
        </p:spPr>
      </p:pic>
      <p:sp>
        <p:nvSpPr>
          <p:cNvPr id="4" name="Skaidrės numerio vietos rezervavimo ženklas 3"/>
          <p:cNvSpPr>
            <a:spLocks noGrp="1"/>
          </p:cNvSpPr>
          <p:nvPr>
            <p:ph type="sldNum" sz="quarter" idx="12"/>
          </p:nvPr>
        </p:nvSpPr>
        <p:spPr/>
        <p:txBody>
          <a:bodyPr/>
          <a:lstStyle/>
          <a:p>
            <a:fld id="{353C3816-C197-4418-892F-9D6BB72BAC8F}" type="slidenum">
              <a:rPr lang="lt-LT" smtClean="0"/>
              <a:t>4</a:t>
            </a:fld>
            <a:endParaRPr lang="lt-LT"/>
          </a:p>
        </p:txBody>
      </p:sp>
    </p:spTree>
    <p:extLst>
      <p:ext uri="{BB962C8B-B14F-4D97-AF65-F5344CB8AC3E}">
        <p14:creationId xmlns:p14="http://schemas.microsoft.com/office/powerpoint/2010/main" val="1855646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kaidrės numerio vietos rezervavimo ženklas 3"/>
          <p:cNvSpPr>
            <a:spLocks noGrp="1"/>
          </p:cNvSpPr>
          <p:nvPr>
            <p:ph type="sldNum" sz="quarter" idx="12"/>
          </p:nvPr>
        </p:nvSpPr>
        <p:spPr/>
        <p:txBody>
          <a:bodyPr/>
          <a:lstStyle/>
          <a:p>
            <a:pPr>
              <a:defRPr/>
            </a:pPr>
            <a:fld id="{2B9F1C8B-3B57-48AC-B9F5-E32A9BA31DFC}" type="slidenum">
              <a:rPr lang="en-US" smtClean="0">
                <a:solidFill>
                  <a:prstClr val="black">
                    <a:tint val="75000"/>
                  </a:prstClr>
                </a:solidFill>
              </a:rPr>
              <a:pPr>
                <a:defRPr/>
              </a:pPr>
              <a:t>5</a:t>
            </a:fld>
            <a:endParaRPr lang="en-US">
              <a:solidFill>
                <a:prstClr val="black">
                  <a:tint val="75000"/>
                </a:prstClr>
              </a:solidFill>
            </a:endParaRPr>
          </a:p>
        </p:txBody>
      </p:sp>
      <p:pic>
        <p:nvPicPr>
          <p:cNvPr id="5" name="Paveikslėlis 4"/>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124744"/>
            <a:ext cx="6120680" cy="4968552"/>
          </a:xfrm>
          <a:prstGeom prst="rect">
            <a:avLst/>
          </a:prstGeom>
          <a:noFill/>
        </p:spPr>
      </p:pic>
    </p:spTree>
    <p:extLst>
      <p:ext uri="{BB962C8B-B14F-4D97-AF65-F5344CB8AC3E}">
        <p14:creationId xmlns:p14="http://schemas.microsoft.com/office/powerpoint/2010/main" val="2430236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kaidrės numerio vietos rezervavimo ženklas 3"/>
          <p:cNvSpPr>
            <a:spLocks noGrp="1"/>
          </p:cNvSpPr>
          <p:nvPr>
            <p:ph type="sldNum" sz="quarter" idx="12"/>
          </p:nvPr>
        </p:nvSpPr>
        <p:spPr/>
        <p:txBody>
          <a:bodyPr/>
          <a:lstStyle/>
          <a:p>
            <a:fld id="{353C3816-C197-4418-892F-9D6BB72BAC8F}" type="slidenum">
              <a:rPr lang="lt-LT" smtClean="0"/>
              <a:t>6</a:t>
            </a:fld>
            <a:endParaRPr lang="lt-LT"/>
          </a:p>
        </p:txBody>
      </p:sp>
      <p:pic>
        <p:nvPicPr>
          <p:cNvPr id="5" name="Turinio vietos rezervavimo ženklas 4" descr="Vaizdo rezultatas pagal uÅ¾klausÄ âsveikatos specialistasâ"/>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260648"/>
            <a:ext cx="3177868" cy="3201219"/>
          </a:xfrm>
          <a:prstGeom prst="rect">
            <a:avLst/>
          </a:prstGeom>
          <a:noFill/>
          <a:ln>
            <a:noFill/>
          </a:ln>
        </p:spPr>
      </p:pic>
      <p:sp>
        <p:nvSpPr>
          <p:cNvPr id="6" name="Stačiakampis 5"/>
          <p:cNvSpPr/>
          <p:nvPr/>
        </p:nvSpPr>
        <p:spPr>
          <a:xfrm>
            <a:off x="251520" y="476672"/>
            <a:ext cx="7488832" cy="6494085"/>
          </a:xfrm>
          <a:prstGeom prst="rect">
            <a:avLst/>
          </a:prstGeom>
        </p:spPr>
        <p:txBody>
          <a:bodyPr wrap="square">
            <a:spAutoFit/>
          </a:bodyPr>
          <a:lstStyle/>
          <a:p>
            <a:pPr algn="ctr"/>
            <a:endParaRPr lang="lt-LT" b="1" dirty="0" smtClean="0">
              <a:latin typeface="Times New Roman" panose="02020603050405020304" pitchFamily="18" charset="0"/>
              <a:cs typeface="Times New Roman" panose="02020603050405020304" pitchFamily="18" charset="0"/>
            </a:endParaRPr>
          </a:p>
          <a:p>
            <a:pPr algn="ctr"/>
            <a:endParaRPr lang="lt-LT" b="1" dirty="0">
              <a:latin typeface="Times New Roman" panose="02020603050405020304" pitchFamily="18" charset="0"/>
              <a:cs typeface="Times New Roman" panose="02020603050405020304" pitchFamily="18" charset="0"/>
            </a:endParaRPr>
          </a:p>
          <a:p>
            <a:endParaRPr lang="lt-LT" sz="2800" b="1" dirty="0" smtClean="0">
              <a:latin typeface="Times New Roman" panose="02020603050405020304" pitchFamily="18" charset="0"/>
              <a:cs typeface="Times New Roman" panose="02020603050405020304" pitchFamily="18" charset="0"/>
            </a:endParaRPr>
          </a:p>
          <a:p>
            <a:r>
              <a:rPr lang="lt-LT" sz="2800" b="1" dirty="0" smtClean="0">
                <a:latin typeface="Times New Roman" panose="02020603050405020304" pitchFamily="18" charset="0"/>
                <a:cs typeface="Times New Roman" panose="02020603050405020304" pitchFamily="18" charset="0"/>
              </a:rPr>
              <a:t>Mokiniams patrauklių fizinio </a:t>
            </a:r>
          </a:p>
          <a:p>
            <a:r>
              <a:rPr lang="lt-LT" sz="2800" b="1" dirty="0" smtClean="0">
                <a:latin typeface="Times New Roman" panose="02020603050405020304" pitchFamily="18" charset="0"/>
                <a:cs typeface="Times New Roman" panose="02020603050405020304" pitchFamily="18" charset="0"/>
              </a:rPr>
              <a:t>aktyvumo veiklų paieška</a:t>
            </a:r>
          </a:p>
          <a:p>
            <a:pPr algn="ctr"/>
            <a:endParaRPr lang="lt-LT" sz="2800" b="1" dirty="0" smtClean="0">
              <a:latin typeface="Times New Roman" panose="02020603050405020304" pitchFamily="18" charset="0"/>
              <a:cs typeface="Times New Roman" panose="02020603050405020304" pitchFamily="18" charset="0"/>
            </a:endParaRPr>
          </a:p>
          <a:p>
            <a:pPr algn="ctr"/>
            <a:endParaRPr lang="lt-LT"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lt-LT" sz="2800" dirty="0" smtClean="0">
                <a:latin typeface="Times New Roman" panose="02020603050405020304" pitchFamily="18" charset="0"/>
                <a:cs typeface="Times New Roman" panose="02020603050405020304" pitchFamily="18" charset="0"/>
              </a:rPr>
              <a:t>,,Šokio studija“. </a:t>
            </a:r>
          </a:p>
          <a:p>
            <a:pPr marL="285750" indent="-285750">
              <a:buFont typeface="Arial" panose="020B0604020202020204" pitchFamily="34" charset="0"/>
              <a:buChar char="•"/>
            </a:pPr>
            <a:r>
              <a:rPr lang="lt-LT" sz="2800" dirty="0" smtClean="0">
                <a:latin typeface="Times New Roman" panose="02020603050405020304" pitchFamily="18" charset="0"/>
                <a:cs typeface="Times New Roman" panose="02020603050405020304" pitchFamily="18" charset="0"/>
              </a:rPr>
              <a:t>Tarptautinės Šokio dienos </a:t>
            </a:r>
          </a:p>
          <a:p>
            <a:r>
              <a:rPr lang="lt-LT" sz="2800" dirty="0">
                <a:latin typeface="Times New Roman" panose="02020603050405020304" pitchFamily="18" charset="0"/>
                <a:cs typeface="Times New Roman" panose="02020603050405020304" pitchFamily="18" charset="0"/>
              </a:rPr>
              <a:t> </a:t>
            </a:r>
            <a:r>
              <a:rPr lang="lt-LT" sz="2800" dirty="0" smtClean="0">
                <a:latin typeface="Times New Roman" panose="02020603050405020304" pitchFamily="18" charset="0"/>
                <a:cs typeface="Times New Roman" panose="02020603050405020304" pitchFamily="18" charset="0"/>
              </a:rPr>
              <a:t>   minėjimas – masinis šokis.</a:t>
            </a:r>
          </a:p>
          <a:p>
            <a:pPr marL="285750" indent="-285750">
              <a:buFont typeface="Arial" panose="020B0604020202020204" pitchFamily="34" charset="0"/>
              <a:buChar char="•"/>
            </a:pPr>
            <a:r>
              <a:rPr lang="lt-LT" sz="2800" dirty="0" smtClean="0">
                <a:latin typeface="Times New Roman" panose="02020603050405020304" pitchFamily="18" charset="0"/>
                <a:cs typeface="Times New Roman" panose="02020603050405020304" pitchFamily="18" charset="0"/>
              </a:rPr>
              <a:t>Masinės mankštos ( muzikinės).</a:t>
            </a:r>
          </a:p>
          <a:p>
            <a:pPr marL="285750" indent="-285750">
              <a:buFont typeface="Arial" panose="020B0604020202020204" pitchFamily="34" charset="0"/>
              <a:buChar char="•"/>
            </a:pPr>
            <a:r>
              <a:rPr lang="lt-LT" sz="2800" dirty="0" smtClean="0">
                <a:latin typeface="Times New Roman" panose="02020603050405020304" pitchFamily="18" charset="0"/>
                <a:cs typeface="Times New Roman" panose="02020603050405020304" pitchFamily="18" charset="0"/>
              </a:rPr>
              <a:t>Šiaurietiškas ėjimas.</a:t>
            </a:r>
          </a:p>
          <a:p>
            <a:pPr marL="285750" indent="-285750">
              <a:buFont typeface="Arial" panose="020B0604020202020204" pitchFamily="34" charset="0"/>
              <a:buChar char="•"/>
            </a:pPr>
            <a:r>
              <a:rPr lang="lt-LT" sz="2800" dirty="0" smtClean="0">
                <a:latin typeface="Times New Roman" panose="02020603050405020304" pitchFamily="18" charset="0"/>
                <a:cs typeface="Times New Roman" panose="02020603050405020304" pitchFamily="18" charset="0"/>
              </a:rPr>
              <a:t>Sportinės veiklos pradinukų stovyklėlėje.</a:t>
            </a:r>
          </a:p>
          <a:p>
            <a:pPr marL="285750" indent="-285750">
              <a:buFont typeface="Arial" panose="020B0604020202020204" pitchFamily="34" charset="0"/>
              <a:buChar char="•"/>
            </a:pPr>
            <a:endParaRPr lang="lt-LT" sz="2800" b="1"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lt-LT" dirty="0" smtClean="0">
              <a:latin typeface="Times New Roman" panose="02020603050405020304" pitchFamily="18" charset="0"/>
              <a:cs typeface="Times New Roman" panose="02020603050405020304" pitchFamily="18" charset="0"/>
            </a:endParaRPr>
          </a:p>
          <a:p>
            <a:endParaRPr lang="lt-LT" dirty="0">
              <a:latin typeface="Times New Roman" panose="02020603050405020304" pitchFamily="18" charset="0"/>
              <a:cs typeface="Times New Roman" panose="02020603050405020304" pitchFamily="18" charset="0"/>
            </a:endParaRPr>
          </a:p>
          <a:p>
            <a:endParaRPr lang="lt-L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81834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323528" y="1124744"/>
            <a:ext cx="8229600" cy="1143000"/>
          </a:xfrm>
        </p:spPr>
        <p:txBody>
          <a:bodyPr>
            <a:normAutofit fontScale="90000"/>
          </a:bodyPr>
          <a:lstStyle/>
          <a:p>
            <a:r>
              <a:rPr lang="lt-LT" b="1" dirty="0">
                <a:latin typeface="Times New Roman"/>
                <a:ea typeface="Calibri"/>
                <a:cs typeface="Times New Roman"/>
              </a:rPr>
              <a:t>Pasitikėjimas ir </a:t>
            </a:r>
            <a:r>
              <a:rPr lang="lt-LT" b="1" dirty="0" smtClean="0">
                <a:latin typeface="Times New Roman"/>
                <a:ea typeface="Calibri"/>
                <a:cs typeface="Times New Roman"/>
              </a:rPr>
              <a:t>partnerystė</a:t>
            </a:r>
            <a:r>
              <a:rPr lang="lt-LT" dirty="0">
                <a:latin typeface="Times New Roman"/>
                <a:ea typeface="Calibri"/>
                <a:cs typeface="Times New Roman"/>
              </a:rPr>
              <a:t/>
            </a:r>
            <a:br>
              <a:rPr lang="lt-LT" dirty="0">
                <a:latin typeface="Times New Roman"/>
                <a:ea typeface="Calibri"/>
                <a:cs typeface="Times New Roman"/>
              </a:rPr>
            </a:br>
            <a:endParaRPr lang="lt-LT" dirty="0"/>
          </a:p>
        </p:txBody>
      </p:sp>
      <p:sp>
        <p:nvSpPr>
          <p:cNvPr id="3" name="Turinio vietos rezervavimo ženklas 2"/>
          <p:cNvSpPr>
            <a:spLocks noGrp="1"/>
          </p:cNvSpPr>
          <p:nvPr>
            <p:ph idx="1"/>
          </p:nvPr>
        </p:nvSpPr>
        <p:spPr>
          <a:xfrm>
            <a:off x="486254" y="3212976"/>
            <a:ext cx="8229600" cy="4525963"/>
          </a:xfrm>
        </p:spPr>
        <p:txBody>
          <a:bodyPr/>
          <a:lstStyle/>
          <a:p>
            <a:pPr marL="0" indent="0" algn="ctr">
              <a:lnSpc>
                <a:spcPct val="115000"/>
              </a:lnSpc>
              <a:spcAft>
                <a:spcPts val="1000"/>
              </a:spcAft>
              <a:buNone/>
            </a:pPr>
            <a:r>
              <a:rPr lang="lt-LT" dirty="0" smtClean="0">
                <a:latin typeface="Times New Roman"/>
                <a:ea typeface="Calibri"/>
                <a:cs typeface="Times New Roman"/>
              </a:rPr>
              <a:t>pagrindine </a:t>
            </a:r>
            <a:r>
              <a:rPr lang="lt-LT" dirty="0">
                <a:latin typeface="Times New Roman"/>
                <a:ea typeface="Calibri"/>
                <a:cs typeface="Times New Roman"/>
              </a:rPr>
              <a:t>vertybe laikant gerus </a:t>
            </a:r>
            <a:r>
              <a:rPr lang="lt-LT" dirty="0" smtClean="0">
                <a:latin typeface="Times New Roman"/>
                <a:ea typeface="Calibri"/>
                <a:cs typeface="Times New Roman"/>
              </a:rPr>
              <a:t>bendruomenės </a:t>
            </a:r>
            <a:r>
              <a:rPr lang="lt-LT" dirty="0">
                <a:latin typeface="Times New Roman"/>
                <a:ea typeface="Calibri"/>
                <a:cs typeface="Times New Roman"/>
              </a:rPr>
              <a:t>narių tarpusavio </a:t>
            </a:r>
            <a:r>
              <a:rPr lang="lt-LT" dirty="0" smtClean="0">
                <a:latin typeface="Times New Roman"/>
                <a:ea typeface="Calibri"/>
                <a:cs typeface="Times New Roman"/>
              </a:rPr>
              <a:t>santykius</a:t>
            </a:r>
            <a:endParaRPr lang="lt-LT" sz="2800" dirty="0">
              <a:ea typeface="Calibri"/>
              <a:cs typeface="Times New Roman"/>
            </a:endParaRPr>
          </a:p>
        </p:txBody>
      </p:sp>
      <p:sp>
        <p:nvSpPr>
          <p:cNvPr id="4" name="Skaidrės numerio vietos rezervavimo ženklas 3"/>
          <p:cNvSpPr>
            <a:spLocks noGrp="1"/>
          </p:cNvSpPr>
          <p:nvPr>
            <p:ph type="sldNum" sz="quarter" idx="12"/>
          </p:nvPr>
        </p:nvSpPr>
        <p:spPr/>
        <p:txBody>
          <a:bodyPr/>
          <a:lstStyle/>
          <a:p>
            <a:fld id="{353C3816-C197-4418-892F-9D6BB72BAC8F}" type="slidenum">
              <a:rPr lang="lt-LT" smtClean="0"/>
              <a:t>7</a:t>
            </a:fld>
            <a:endParaRPr lang="lt-LT"/>
          </a:p>
        </p:txBody>
      </p:sp>
    </p:spTree>
    <p:extLst>
      <p:ext uri="{BB962C8B-B14F-4D97-AF65-F5344CB8AC3E}">
        <p14:creationId xmlns:p14="http://schemas.microsoft.com/office/powerpoint/2010/main" val="6853267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a:xfrm>
            <a:off x="395536" y="952055"/>
            <a:ext cx="8229600" cy="4525963"/>
          </a:xfrm>
        </p:spPr>
        <p:txBody>
          <a:bodyPr>
            <a:normAutofit lnSpcReduction="10000"/>
          </a:bodyPr>
          <a:lstStyle/>
          <a:p>
            <a:pPr marL="0" indent="0">
              <a:buNone/>
            </a:pPr>
            <a:r>
              <a:rPr lang="lt-LT" dirty="0" smtClean="0"/>
              <a:t>Pasitikėjimas</a:t>
            </a:r>
          </a:p>
          <a:p>
            <a:pPr marL="0" indent="0">
              <a:buNone/>
            </a:pPr>
            <a:endParaRPr lang="lt-LT" dirty="0"/>
          </a:p>
          <a:p>
            <a:pPr marL="0" indent="0">
              <a:buNone/>
            </a:pPr>
            <a:r>
              <a:rPr lang="lt-LT" dirty="0" smtClean="0"/>
              <a:t>Pavyzdys</a:t>
            </a:r>
          </a:p>
          <a:p>
            <a:pPr marL="0" indent="0">
              <a:buNone/>
            </a:pPr>
            <a:endParaRPr lang="lt-LT" dirty="0"/>
          </a:p>
          <a:p>
            <a:pPr marL="0" indent="0">
              <a:buNone/>
            </a:pPr>
            <a:r>
              <a:rPr lang="lt-LT" dirty="0" smtClean="0"/>
              <a:t>Įtaka </a:t>
            </a:r>
          </a:p>
          <a:p>
            <a:pPr marL="0" indent="0">
              <a:buNone/>
            </a:pPr>
            <a:endParaRPr lang="lt-LT" dirty="0"/>
          </a:p>
          <a:p>
            <a:pPr marL="0" indent="0">
              <a:buNone/>
            </a:pPr>
            <a:endParaRPr lang="lt-LT" dirty="0" smtClean="0"/>
          </a:p>
          <a:p>
            <a:pPr marL="0" indent="0">
              <a:buNone/>
            </a:pPr>
            <a:r>
              <a:rPr lang="lt-LT" dirty="0" smtClean="0"/>
              <a:t>Palankus sveikatai sprendimas</a:t>
            </a:r>
          </a:p>
        </p:txBody>
      </p:sp>
      <p:sp>
        <p:nvSpPr>
          <p:cNvPr id="4" name="Skaidrės numerio vietos rezervavimo ženklas 3"/>
          <p:cNvSpPr>
            <a:spLocks noGrp="1"/>
          </p:cNvSpPr>
          <p:nvPr>
            <p:ph type="sldNum" sz="quarter" idx="12"/>
          </p:nvPr>
        </p:nvSpPr>
        <p:spPr/>
        <p:txBody>
          <a:bodyPr/>
          <a:lstStyle/>
          <a:p>
            <a:fld id="{353C3816-C197-4418-892F-9D6BB72BAC8F}" type="slidenum">
              <a:rPr lang="lt-LT" smtClean="0"/>
              <a:t>8</a:t>
            </a:fld>
            <a:endParaRPr lang="lt-LT"/>
          </a:p>
        </p:txBody>
      </p:sp>
      <p:sp>
        <p:nvSpPr>
          <p:cNvPr id="5" name="Lenkta kairioji rodyklė 4"/>
          <p:cNvSpPr/>
          <p:nvPr/>
        </p:nvSpPr>
        <p:spPr>
          <a:xfrm>
            <a:off x="2843808" y="1196752"/>
            <a:ext cx="731520" cy="121615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2271125"/>
            <a:ext cx="755650" cy="122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0086" y="3379333"/>
            <a:ext cx="755650" cy="122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74334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a:xfrm>
            <a:off x="395536" y="1628800"/>
            <a:ext cx="8229600" cy="4525963"/>
          </a:xfrm>
        </p:spPr>
        <p:txBody>
          <a:bodyPr/>
          <a:lstStyle/>
          <a:p>
            <a:pPr marL="0" indent="0" algn="ctr">
              <a:buNone/>
            </a:pPr>
            <a:endParaRPr lang="lt-LT" dirty="0" smtClean="0"/>
          </a:p>
          <a:p>
            <a:pPr marL="0" indent="0" algn="ctr">
              <a:buNone/>
            </a:pPr>
            <a:r>
              <a:rPr lang="lt-LT" dirty="0" smtClean="0"/>
              <a:t>,,</a:t>
            </a:r>
            <a:r>
              <a:rPr lang="lt-LT" dirty="0"/>
              <a:t>Mokinys-mokiniui</a:t>
            </a:r>
            <a:r>
              <a:rPr lang="lt-LT" dirty="0" smtClean="0"/>
              <a:t>“</a:t>
            </a:r>
          </a:p>
          <a:p>
            <a:pPr marL="0" indent="0" algn="ctr">
              <a:buNone/>
            </a:pPr>
            <a:r>
              <a:rPr lang="lt-LT" dirty="0" smtClean="0"/>
              <a:t>,,Auginkime vieni kitus“</a:t>
            </a:r>
          </a:p>
          <a:p>
            <a:pPr marL="0" indent="0" algn="ctr">
              <a:buNone/>
            </a:pPr>
            <a:r>
              <a:rPr lang="lt-LT" dirty="0" smtClean="0"/>
              <a:t>,,</a:t>
            </a:r>
            <a:r>
              <a:rPr lang="lt-LT" dirty="0" err="1" smtClean="0"/>
              <a:t>Baltic</a:t>
            </a:r>
            <a:r>
              <a:rPr lang="lt-LT" dirty="0" smtClean="0"/>
              <a:t> </a:t>
            </a:r>
            <a:r>
              <a:rPr lang="lt-LT" dirty="0" err="1" smtClean="0"/>
              <a:t>avenue</a:t>
            </a:r>
            <a:r>
              <a:rPr lang="lt-LT" dirty="0" smtClean="0"/>
              <a:t> 2019“</a:t>
            </a:r>
            <a:endParaRPr lang="lt-LT" dirty="0"/>
          </a:p>
        </p:txBody>
      </p:sp>
      <p:sp>
        <p:nvSpPr>
          <p:cNvPr id="4" name="Skaidrės numerio vietos rezervavimo ženklas 3"/>
          <p:cNvSpPr>
            <a:spLocks noGrp="1"/>
          </p:cNvSpPr>
          <p:nvPr>
            <p:ph type="sldNum" sz="quarter" idx="12"/>
          </p:nvPr>
        </p:nvSpPr>
        <p:spPr/>
        <p:txBody>
          <a:bodyPr/>
          <a:lstStyle/>
          <a:p>
            <a:fld id="{353C3816-C197-4418-892F-9D6BB72BAC8F}" type="slidenum">
              <a:rPr lang="lt-LT" smtClean="0"/>
              <a:t>9</a:t>
            </a:fld>
            <a:endParaRPr lang="lt-LT"/>
          </a:p>
        </p:txBody>
      </p:sp>
    </p:spTree>
    <p:extLst>
      <p:ext uri="{BB962C8B-B14F-4D97-AF65-F5344CB8AC3E}">
        <p14:creationId xmlns:p14="http://schemas.microsoft.com/office/powerpoint/2010/main" val="3316445691"/>
      </p:ext>
    </p:extLst>
  </p:cSld>
  <p:clrMapOvr>
    <a:masterClrMapping/>
  </p:clrMapOvr>
  <p:timing>
    <p:tnLst>
      <p:par>
        <p:cTn id="1" dur="indefinite" restart="never" nodeType="tmRoot"/>
      </p:par>
    </p:tnLst>
  </p:timing>
</p:sld>
</file>

<file path=ppt/theme/theme1.xml><?xml version="1.0" encoding="utf-8"?>
<a:theme xmlns:a="http://schemas.openxmlformats.org/drawingml/2006/main" name="3_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465</TotalTime>
  <Words>384</Words>
  <Application>Microsoft Office PowerPoint</Application>
  <PresentationFormat>Demonstracija ekrane (4:3)</PresentationFormat>
  <Paragraphs>60</Paragraphs>
  <Slides>13</Slides>
  <Notes>1</Notes>
  <HiddenSlides>0</HiddenSlides>
  <MMClips>0</MMClips>
  <ScaleCrop>false</ScaleCrop>
  <HeadingPairs>
    <vt:vector size="6" baseType="variant">
      <vt:variant>
        <vt:lpstr>Naudojami šriftai</vt:lpstr>
      </vt:variant>
      <vt:variant>
        <vt:i4>3</vt:i4>
      </vt:variant>
      <vt:variant>
        <vt:lpstr>Tema</vt:lpstr>
      </vt:variant>
      <vt:variant>
        <vt:i4>2</vt:i4>
      </vt:variant>
      <vt:variant>
        <vt:lpstr>Skaidrių pavadinimai</vt:lpstr>
      </vt:variant>
      <vt:variant>
        <vt:i4>13</vt:i4>
      </vt:variant>
    </vt:vector>
  </HeadingPairs>
  <TitlesOfParts>
    <vt:vector size="18" baseType="lpstr">
      <vt:lpstr>Arial</vt:lpstr>
      <vt:lpstr>Calibri</vt:lpstr>
      <vt:lpstr>Times New Roman</vt:lpstr>
      <vt:lpstr>3_Office tema</vt:lpstr>
      <vt:lpstr>Office tema</vt:lpstr>
      <vt:lpstr>„PowerPoint“ pateiktis</vt:lpstr>
      <vt:lpstr>„PowerPoint“ pateiktis</vt:lpstr>
      <vt:lpstr> Kėdainių r. Josvainių gimnazijos  sveikatos ugdymo programa 2018-2022 m. </vt:lpstr>
      <vt:lpstr>„PowerPoint“ pateiktis</vt:lpstr>
      <vt:lpstr>„PowerPoint“ pateiktis</vt:lpstr>
      <vt:lpstr>„PowerPoint“ pateiktis</vt:lpstr>
      <vt:lpstr>Pasitikėjimas ir partnerystė </vt:lpstr>
      <vt:lpstr>„PowerPoint“ pateiktis</vt:lpstr>
      <vt:lpstr>„PowerPoint“ pateiktis</vt:lpstr>
      <vt:lpstr>„PowerPoint“ pateiktis</vt:lpstr>
      <vt:lpstr>      Patrauklu ir smagu </vt:lpstr>
      <vt:lpstr> Įtaigus, bet neįkyrus sveikatos ugdymas </vt:lpstr>
      <vt:lpstr>„PowerPoint“ pateiktis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pristatymas</dc:title>
  <dc:creator>Guest</dc:creator>
  <cp:lastModifiedBy>Darbuotojas</cp:lastModifiedBy>
  <cp:revision>18</cp:revision>
  <dcterms:created xsi:type="dcterms:W3CDTF">2019-05-14T18:33:08Z</dcterms:created>
  <dcterms:modified xsi:type="dcterms:W3CDTF">2019-06-12T08:46:08Z</dcterms:modified>
</cp:coreProperties>
</file>