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1" r:id="rId4"/>
    <p:sldId id="262" r:id="rId5"/>
    <p:sldId id="258" r:id="rId6"/>
    <p:sldId id="263" r:id="rId7"/>
    <p:sldId id="259"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4" d="100"/>
          <a:sy n="34" d="100"/>
        </p:scale>
        <p:origin x="-14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3F209F-034B-40F7-8B95-ED5D52DD1A8A}" type="datetimeFigureOut">
              <a:rPr lang="en-US" smtClean="0"/>
              <a:pPr/>
              <a:t>6/14/2017</a:t>
            </a:fld>
            <a:endParaRPr lang="en-US"/>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5C0D7D-8B67-4CC9-8C15-0916BC00EE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normAutofit/>
          </a:bodyPr>
          <a:lstStyle/>
          <a:p>
            <a:endParaRPr lang="en-US" dirty="0"/>
          </a:p>
        </p:txBody>
      </p:sp>
      <p:sp>
        <p:nvSpPr>
          <p:cNvPr id="4" name="Skaidrės numerio vietos rezervavimo ženklas 3"/>
          <p:cNvSpPr>
            <a:spLocks noGrp="1"/>
          </p:cNvSpPr>
          <p:nvPr>
            <p:ph type="sldNum" sz="quarter" idx="10"/>
          </p:nvPr>
        </p:nvSpPr>
        <p:spPr/>
        <p:txBody>
          <a:bodyPr/>
          <a:lstStyle/>
          <a:p>
            <a:fld id="{F35C0D7D-8B67-4CC9-8C15-0916BC00EEED}"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en-US"/>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lang="en-US"/>
          </a:p>
        </p:txBody>
      </p:sp>
      <p:sp>
        <p:nvSpPr>
          <p:cNvPr id="4" name="Datos vietos rezervavimo ženklas 3"/>
          <p:cNvSpPr>
            <a:spLocks noGrp="1"/>
          </p:cNvSpPr>
          <p:nvPr>
            <p:ph type="dt" sz="half" idx="10"/>
          </p:nvPr>
        </p:nvSpPr>
        <p:spPr/>
        <p:txBody>
          <a:bodyPr/>
          <a:lstStyle/>
          <a:p>
            <a:fld id="{6BCFCFDD-7838-48D4-8C2D-80F20C000679}" type="datetimeFigureOut">
              <a:rPr lang="en-US" smtClean="0"/>
              <a:pPr/>
              <a:t>6/14/2017</a:t>
            </a:fld>
            <a:endParaRPr lang="en-US"/>
          </a:p>
        </p:txBody>
      </p:sp>
      <p:sp>
        <p:nvSpPr>
          <p:cNvPr id="5" name="Poraštės vietos rezervavimo ženklas 4"/>
          <p:cNvSpPr>
            <a:spLocks noGrp="1"/>
          </p:cNvSpPr>
          <p:nvPr>
            <p:ph type="ftr" sz="quarter" idx="11"/>
          </p:nvPr>
        </p:nvSpPr>
        <p:spPr/>
        <p:txBody>
          <a:bodyPr/>
          <a:lstStyle/>
          <a:p>
            <a:endParaRPr lang="en-US"/>
          </a:p>
        </p:txBody>
      </p:sp>
      <p:sp>
        <p:nvSpPr>
          <p:cNvPr id="6" name="Skaidrės numerio vietos rezervavimo ženklas 5"/>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10"/>
          </p:nvPr>
        </p:nvSpPr>
        <p:spPr/>
        <p:txBody>
          <a:bodyPr/>
          <a:lstStyle/>
          <a:p>
            <a:fld id="{6BCFCFDD-7838-48D4-8C2D-80F20C000679}" type="datetimeFigureOut">
              <a:rPr lang="en-US" smtClean="0"/>
              <a:pPr/>
              <a:t>6/14/2017</a:t>
            </a:fld>
            <a:endParaRPr lang="en-US"/>
          </a:p>
        </p:txBody>
      </p:sp>
      <p:sp>
        <p:nvSpPr>
          <p:cNvPr id="5" name="Poraštės vietos rezervavimo ženklas 4"/>
          <p:cNvSpPr>
            <a:spLocks noGrp="1"/>
          </p:cNvSpPr>
          <p:nvPr>
            <p:ph type="ftr" sz="quarter" idx="11"/>
          </p:nvPr>
        </p:nvSpPr>
        <p:spPr/>
        <p:txBody>
          <a:bodyPr/>
          <a:lstStyle/>
          <a:p>
            <a:endParaRPr lang="en-US"/>
          </a:p>
        </p:txBody>
      </p:sp>
      <p:sp>
        <p:nvSpPr>
          <p:cNvPr id="6" name="Skaidrės numerio vietos rezervavimo ženklas 5"/>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en-US"/>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10"/>
          </p:nvPr>
        </p:nvSpPr>
        <p:spPr/>
        <p:txBody>
          <a:bodyPr/>
          <a:lstStyle/>
          <a:p>
            <a:fld id="{6BCFCFDD-7838-48D4-8C2D-80F20C000679}" type="datetimeFigureOut">
              <a:rPr lang="en-US" smtClean="0"/>
              <a:pPr/>
              <a:t>6/14/2017</a:t>
            </a:fld>
            <a:endParaRPr lang="en-US"/>
          </a:p>
        </p:txBody>
      </p:sp>
      <p:sp>
        <p:nvSpPr>
          <p:cNvPr id="5" name="Poraštės vietos rezervavimo ženklas 4"/>
          <p:cNvSpPr>
            <a:spLocks noGrp="1"/>
          </p:cNvSpPr>
          <p:nvPr>
            <p:ph type="ftr" sz="quarter" idx="11"/>
          </p:nvPr>
        </p:nvSpPr>
        <p:spPr/>
        <p:txBody>
          <a:bodyPr/>
          <a:lstStyle/>
          <a:p>
            <a:endParaRPr lang="en-US"/>
          </a:p>
        </p:txBody>
      </p:sp>
      <p:sp>
        <p:nvSpPr>
          <p:cNvPr id="6" name="Skaidrės numerio vietos rezervavimo ženklas 5"/>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10"/>
          </p:nvPr>
        </p:nvSpPr>
        <p:spPr/>
        <p:txBody>
          <a:bodyPr/>
          <a:lstStyle/>
          <a:p>
            <a:fld id="{6BCFCFDD-7838-48D4-8C2D-80F20C000679}" type="datetimeFigureOut">
              <a:rPr lang="en-US" smtClean="0"/>
              <a:pPr/>
              <a:t>6/14/2017</a:t>
            </a:fld>
            <a:endParaRPr lang="en-US"/>
          </a:p>
        </p:txBody>
      </p:sp>
      <p:sp>
        <p:nvSpPr>
          <p:cNvPr id="5" name="Poraštės vietos rezervavimo ženklas 4"/>
          <p:cNvSpPr>
            <a:spLocks noGrp="1"/>
          </p:cNvSpPr>
          <p:nvPr>
            <p:ph type="ftr" sz="quarter" idx="11"/>
          </p:nvPr>
        </p:nvSpPr>
        <p:spPr/>
        <p:txBody>
          <a:bodyPr/>
          <a:lstStyle/>
          <a:p>
            <a:endParaRPr lang="en-US"/>
          </a:p>
        </p:txBody>
      </p:sp>
      <p:sp>
        <p:nvSpPr>
          <p:cNvPr id="6" name="Skaidrės numerio vietos rezervavimo ženklas 5"/>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p>
            <a:fld id="{6BCFCFDD-7838-48D4-8C2D-80F20C000679}" type="datetimeFigureOut">
              <a:rPr lang="en-US" smtClean="0"/>
              <a:pPr/>
              <a:t>6/14/2017</a:t>
            </a:fld>
            <a:endParaRPr lang="en-US"/>
          </a:p>
        </p:txBody>
      </p:sp>
      <p:sp>
        <p:nvSpPr>
          <p:cNvPr id="5" name="Poraštės vietos rezervavimo ženklas 4"/>
          <p:cNvSpPr>
            <a:spLocks noGrp="1"/>
          </p:cNvSpPr>
          <p:nvPr>
            <p:ph type="ftr" sz="quarter" idx="11"/>
          </p:nvPr>
        </p:nvSpPr>
        <p:spPr/>
        <p:txBody>
          <a:bodyPr/>
          <a:lstStyle/>
          <a:p>
            <a:endParaRPr lang="en-US"/>
          </a:p>
        </p:txBody>
      </p:sp>
      <p:sp>
        <p:nvSpPr>
          <p:cNvPr id="6" name="Skaidrės numerio vietos rezervavimo ženklas 5"/>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Datos vietos rezervavimo ženklas 4"/>
          <p:cNvSpPr>
            <a:spLocks noGrp="1"/>
          </p:cNvSpPr>
          <p:nvPr>
            <p:ph type="dt" sz="half" idx="10"/>
          </p:nvPr>
        </p:nvSpPr>
        <p:spPr/>
        <p:txBody>
          <a:bodyPr/>
          <a:lstStyle/>
          <a:p>
            <a:fld id="{6BCFCFDD-7838-48D4-8C2D-80F20C000679}" type="datetimeFigureOut">
              <a:rPr lang="en-US" smtClean="0"/>
              <a:pPr/>
              <a:t>6/14/2017</a:t>
            </a:fld>
            <a:endParaRPr lang="en-US"/>
          </a:p>
        </p:txBody>
      </p:sp>
      <p:sp>
        <p:nvSpPr>
          <p:cNvPr id="6" name="Poraštės vietos rezervavimo ženklas 5"/>
          <p:cNvSpPr>
            <a:spLocks noGrp="1"/>
          </p:cNvSpPr>
          <p:nvPr>
            <p:ph type="ftr" sz="quarter" idx="11"/>
          </p:nvPr>
        </p:nvSpPr>
        <p:spPr/>
        <p:txBody>
          <a:bodyPr/>
          <a:lstStyle/>
          <a:p>
            <a:endParaRPr lang="en-US"/>
          </a:p>
        </p:txBody>
      </p:sp>
      <p:sp>
        <p:nvSpPr>
          <p:cNvPr id="7" name="Skaidrės numerio vietos rezervavimo ženklas 6"/>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7" name="Datos vietos rezervavimo ženklas 6"/>
          <p:cNvSpPr>
            <a:spLocks noGrp="1"/>
          </p:cNvSpPr>
          <p:nvPr>
            <p:ph type="dt" sz="half" idx="10"/>
          </p:nvPr>
        </p:nvSpPr>
        <p:spPr/>
        <p:txBody>
          <a:bodyPr/>
          <a:lstStyle/>
          <a:p>
            <a:fld id="{6BCFCFDD-7838-48D4-8C2D-80F20C000679}" type="datetimeFigureOut">
              <a:rPr lang="en-US" smtClean="0"/>
              <a:pPr/>
              <a:t>6/14/2017</a:t>
            </a:fld>
            <a:endParaRPr lang="en-US"/>
          </a:p>
        </p:txBody>
      </p:sp>
      <p:sp>
        <p:nvSpPr>
          <p:cNvPr id="8" name="Poraštės vietos rezervavimo ženklas 7"/>
          <p:cNvSpPr>
            <a:spLocks noGrp="1"/>
          </p:cNvSpPr>
          <p:nvPr>
            <p:ph type="ftr" sz="quarter" idx="11"/>
          </p:nvPr>
        </p:nvSpPr>
        <p:spPr/>
        <p:txBody>
          <a:bodyPr/>
          <a:lstStyle/>
          <a:p>
            <a:endParaRPr lang="en-US"/>
          </a:p>
        </p:txBody>
      </p:sp>
      <p:sp>
        <p:nvSpPr>
          <p:cNvPr id="9" name="Skaidrės numerio vietos rezervavimo ženklas 8"/>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Datos vietos rezervavimo ženklas 2"/>
          <p:cNvSpPr>
            <a:spLocks noGrp="1"/>
          </p:cNvSpPr>
          <p:nvPr>
            <p:ph type="dt" sz="half" idx="10"/>
          </p:nvPr>
        </p:nvSpPr>
        <p:spPr/>
        <p:txBody>
          <a:bodyPr/>
          <a:lstStyle/>
          <a:p>
            <a:fld id="{6BCFCFDD-7838-48D4-8C2D-80F20C000679}" type="datetimeFigureOut">
              <a:rPr lang="en-US" smtClean="0"/>
              <a:pPr/>
              <a:t>6/14/2017</a:t>
            </a:fld>
            <a:endParaRPr lang="en-US"/>
          </a:p>
        </p:txBody>
      </p:sp>
      <p:sp>
        <p:nvSpPr>
          <p:cNvPr id="4" name="Poraštės vietos rezervavimo ženklas 3"/>
          <p:cNvSpPr>
            <a:spLocks noGrp="1"/>
          </p:cNvSpPr>
          <p:nvPr>
            <p:ph type="ftr" sz="quarter" idx="11"/>
          </p:nvPr>
        </p:nvSpPr>
        <p:spPr/>
        <p:txBody>
          <a:bodyPr/>
          <a:lstStyle/>
          <a:p>
            <a:endParaRPr lang="en-US"/>
          </a:p>
        </p:txBody>
      </p:sp>
      <p:sp>
        <p:nvSpPr>
          <p:cNvPr id="5" name="Skaidrės numerio vietos rezervavimo ženklas 4"/>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6BCFCFDD-7838-48D4-8C2D-80F20C000679}" type="datetimeFigureOut">
              <a:rPr lang="en-US" smtClean="0"/>
              <a:pPr/>
              <a:t>6/14/2017</a:t>
            </a:fld>
            <a:endParaRPr lang="en-US"/>
          </a:p>
        </p:txBody>
      </p:sp>
      <p:sp>
        <p:nvSpPr>
          <p:cNvPr id="3" name="Poraštės vietos rezervavimo ženklas 2"/>
          <p:cNvSpPr>
            <a:spLocks noGrp="1"/>
          </p:cNvSpPr>
          <p:nvPr>
            <p:ph type="ftr" sz="quarter" idx="11"/>
          </p:nvPr>
        </p:nvSpPr>
        <p:spPr/>
        <p:txBody>
          <a:bodyPr/>
          <a:lstStyle/>
          <a:p>
            <a:endParaRPr lang="en-US"/>
          </a:p>
        </p:txBody>
      </p:sp>
      <p:sp>
        <p:nvSpPr>
          <p:cNvPr id="4" name="Skaidrės numerio vietos rezervavimo ženklas 3"/>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en-US"/>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6BCFCFDD-7838-48D4-8C2D-80F20C000679}" type="datetimeFigureOut">
              <a:rPr lang="en-US" smtClean="0"/>
              <a:pPr/>
              <a:t>6/14/2017</a:t>
            </a:fld>
            <a:endParaRPr lang="en-US"/>
          </a:p>
        </p:txBody>
      </p:sp>
      <p:sp>
        <p:nvSpPr>
          <p:cNvPr id="6" name="Poraštės vietos rezervavimo ženklas 5"/>
          <p:cNvSpPr>
            <a:spLocks noGrp="1"/>
          </p:cNvSpPr>
          <p:nvPr>
            <p:ph type="ftr" sz="quarter" idx="11"/>
          </p:nvPr>
        </p:nvSpPr>
        <p:spPr/>
        <p:txBody>
          <a:bodyPr/>
          <a:lstStyle/>
          <a:p>
            <a:endParaRPr lang="en-US"/>
          </a:p>
        </p:txBody>
      </p:sp>
      <p:sp>
        <p:nvSpPr>
          <p:cNvPr id="7" name="Skaidrės numerio vietos rezervavimo ženklas 6"/>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en-US"/>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6BCFCFDD-7838-48D4-8C2D-80F20C000679}" type="datetimeFigureOut">
              <a:rPr lang="en-US" smtClean="0"/>
              <a:pPr/>
              <a:t>6/14/2017</a:t>
            </a:fld>
            <a:endParaRPr lang="en-US"/>
          </a:p>
        </p:txBody>
      </p:sp>
      <p:sp>
        <p:nvSpPr>
          <p:cNvPr id="6" name="Poraštės vietos rezervavimo ženklas 5"/>
          <p:cNvSpPr>
            <a:spLocks noGrp="1"/>
          </p:cNvSpPr>
          <p:nvPr>
            <p:ph type="ftr" sz="quarter" idx="11"/>
          </p:nvPr>
        </p:nvSpPr>
        <p:spPr/>
        <p:txBody>
          <a:bodyPr/>
          <a:lstStyle/>
          <a:p>
            <a:endParaRPr lang="en-US"/>
          </a:p>
        </p:txBody>
      </p:sp>
      <p:sp>
        <p:nvSpPr>
          <p:cNvPr id="7" name="Skaidrės numerio vietos rezervavimo ženklas 6"/>
          <p:cNvSpPr>
            <a:spLocks noGrp="1"/>
          </p:cNvSpPr>
          <p:nvPr>
            <p:ph type="sldNum" sz="quarter" idx="12"/>
          </p:nvPr>
        </p:nvSpPr>
        <p:spPr/>
        <p:txBody>
          <a:bodyPr/>
          <a:lstStyle/>
          <a:p>
            <a:fld id="{139D353B-9A6D-461B-98F0-66AAD68C52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FCFDD-7838-48D4-8C2D-80F20C000679}" type="datetimeFigureOut">
              <a:rPr lang="en-US" smtClean="0"/>
              <a:pPr/>
              <a:t>6/14/2017</a:t>
            </a:fld>
            <a:endParaRPr lang="en-US"/>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9D353B-9A6D-461B-98F0-66AAD68C52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dita\Desktop\Children-exercising-in-fitness-class.jpg"/>
          <p:cNvPicPr>
            <a:picLocks noChangeAspect="1" noChangeArrowheads="1"/>
          </p:cNvPicPr>
          <p:nvPr/>
        </p:nvPicPr>
        <p:blipFill>
          <a:blip r:embed="rId2" cstate="print"/>
          <a:srcRect/>
          <a:stretch>
            <a:fillRect/>
          </a:stretch>
        </p:blipFill>
        <p:spPr bwMode="auto">
          <a:xfrm>
            <a:off x="-559673" y="0"/>
            <a:ext cx="9703673" cy="6858000"/>
          </a:xfrm>
          <a:prstGeom prst="rect">
            <a:avLst/>
          </a:prstGeom>
          <a:noFill/>
        </p:spPr>
      </p:pic>
      <p:sp>
        <p:nvSpPr>
          <p:cNvPr id="2" name="Antraštė 1"/>
          <p:cNvSpPr>
            <a:spLocks noGrp="1"/>
          </p:cNvSpPr>
          <p:nvPr>
            <p:ph type="ctrTitle"/>
          </p:nvPr>
        </p:nvSpPr>
        <p:spPr>
          <a:xfrm>
            <a:off x="-252536" y="0"/>
            <a:ext cx="7772400" cy="1470025"/>
          </a:xfrm>
        </p:spPr>
        <p:txBody>
          <a:bodyPr/>
          <a:lstStyle/>
          <a:p>
            <a:r>
              <a:rPr lang="lt-LT" b="1" dirty="0" smtClean="0">
                <a:solidFill>
                  <a:srgbClr val="0070C0"/>
                </a:solidFill>
                <a:latin typeface="Times New Roman" pitchFamily="18" charset="0"/>
                <a:cs typeface="Times New Roman" pitchFamily="18" charset="0"/>
              </a:rPr>
              <a:t>Fizinės sveikatos aktyvumo stiprinimas</a:t>
            </a:r>
            <a:endParaRPr lang="en-US" b="1" dirty="0">
              <a:solidFill>
                <a:srgbClr val="0070C0"/>
              </a:solidFill>
              <a:latin typeface="Times New Roman" pitchFamily="18" charset="0"/>
              <a:cs typeface="Times New Roman" pitchFamily="18" charset="0"/>
            </a:endParaRPr>
          </a:p>
        </p:txBody>
      </p:sp>
      <p:sp>
        <p:nvSpPr>
          <p:cNvPr id="3" name="Paantraštė 2"/>
          <p:cNvSpPr>
            <a:spLocks noGrp="1"/>
          </p:cNvSpPr>
          <p:nvPr>
            <p:ph type="subTitle" idx="1"/>
          </p:nvPr>
        </p:nvSpPr>
        <p:spPr>
          <a:xfrm>
            <a:off x="2743200" y="5105400"/>
            <a:ext cx="6400800" cy="1752600"/>
          </a:xfrm>
        </p:spPr>
        <p:txBody>
          <a:bodyPr/>
          <a:lstStyle/>
          <a:p>
            <a:r>
              <a:rPr lang="lt-LT" b="1" dirty="0" smtClean="0">
                <a:solidFill>
                  <a:schemeClr val="tx1"/>
                </a:solidFill>
                <a:latin typeface="Times New Roman" pitchFamily="18" charset="0"/>
                <a:cs typeface="Times New Roman" pitchFamily="18" charset="0"/>
              </a:rPr>
              <a:t>Judita </a:t>
            </a:r>
            <a:r>
              <a:rPr lang="lt-LT" b="1" dirty="0" err="1" smtClean="0">
                <a:solidFill>
                  <a:schemeClr val="tx1"/>
                </a:solidFill>
                <a:latin typeface="Times New Roman" pitchFamily="18" charset="0"/>
                <a:cs typeface="Times New Roman" pitchFamily="18" charset="0"/>
              </a:rPr>
              <a:t>Pėžaitė</a:t>
            </a:r>
            <a:endParaRPr lang="lt-LT" b="1" dirty="0" smtClean="0">
              <a:solidFill>
                <a:schemeClr val="tx1"/>
              </a:solidFill>
              <a:latin typeface="Times New Roman" pitchFamily="18" charset="0"/>
              <a:cs typeface="Times New Roman" pitchFamily="18" charset="0"/>
            </a:endParaRPr>
          </a:p>
          <a:p>
            <a:r>
              <a:rPr lang="lt-LT" b="1" dirty="0" smtClean="0">
                <a:solidFill>
                  <a:schemeClr val="tx1"/>
                </a:solidFill>
                <a:latin typeface="Times New Roman" pitchFamily="18" charset="0"/>
                <a:cs typeface="Times New Roman" pitchFamily="18" charset="0"/>
              </a:rPr>
              <a:t>Specialioji pedagogė</a:t>
            </a:r>
          </a:p>
          <a:p>
            <a:r>
              <a:rPr lang="lt-LT" b="1" dirty="0" smtClean="0">
                <a:solidFill>
                  <a:schemeClr val="tx1"/>
                </a:solidFill>
                <a:latin typeface="Times New Roman" pitchFamily="18" charset="0"/>
                <a:cs typeface="Times New Roman" pitchFamily="18" charset="0"/>
              </a:rPr>
              <a:t>Kazlų Rūdos specialioji mokykla</a:t>
            </a:r>
            <a:endParaRPr lang="en-US" b="1" dirty="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0" y="0"/>
            <a:ext cx="9144000" cy="6858000"/>
          </a:xfrm>
        </p:spPr>
        <p:txBody>
          <a:bodyPr>
            <a:normAutofit/>
          </a:bodyPr>
          <a:lstStyle/>
          <a:p>
            <a:pPr>
              <a:buNone/>
            </a:pPr>
            <a:r>
              <a:rPr lang="lt-LT" sz="3400" dirty="0" smtClean="0">
                <a:latin typeface="Times New Roman" pitchFamily="18" charset="0"/>
                <a:cs typeface="Times New Roman" pitchFamily="18" charset="0"/>
              </a:rPr>
              <a:t> Mokinių pasiekimai:</a:t>
            </a:r>
            <a:endParaRPr lang="en-US" sz="3400" dirty="0">
              <a:latin typeface="Times New Roman" pitchFamily="18" charset="0"/>
              <a:cs typeface="Times New Roman" pitchFamily="18" charset="0"/>
            </a:endParaRPr>
          </a:p>
          <a:p>
            <a:r>
              <a:rPr lang="lt-LT" sz="3400" dirty="0" smtClean="0">
                <a:latin typeface="Times New Roman" pitchFamily="18" charset="0"/>
                <a:cs typeface="Times New Roman" pitchFamily="18" charset="0"/>
              </a:rPr>
              <a:t>Nuostatos</a:t>
            </a:r>
          </a:p>
          <a:p>
            <a:pPr>
              <a:buNone/>
            </a:pPr>
            <a:r>
              <a:rPr lang="lt-LT" sz="3400" i="1" dirty="0">
                <a:latin typeface="Times New Roman" pitchFamily="18" charset="0"/>
                <a:cs typeface="Times New Roman" pitchFamily="18" charset="0"/>
              </a:rPr>
              <a:t>Siekti daug judėti, patirti judėjimo džiaugsmą.</a:t>
            </a:r>
            <a:endParaRPr lang="en-US" sz="3400" i="1" dirty="0">
              <a:latin typeface="Times New Roman" pitchFamily="18" charset="0"/>
              <a:cs typeface="Times New Roman" pitchFamily="18" charset="0"/>
            </a:endParaRPr>
          </a:p>
          <a:p>
            <a:r>
              <a:rPr lang="lt-LT" sz="3400" dirty="0">
                <a:latin typeface="Times New Roman" pitchFamily="18" charset="0"/>
                <a:cs typeface="Times New Roman" pitchFamily="18" charset="0"/>
              </a:rPr>
              <a:t>Gebėjimai </a:t>
            </a:r>
            <a:endParaRPr lang="lt-LT" sz="3400" dirty="0" smtClean="0">
              <a:latin typeface="Times New Roman" pitchFamily="18" charset="0"/>
              <a:cs typeface="Times New Roman" pitchFamily="18" charset="0"/>
            </a:endParaRPr>
          </a:p>
          <a:p>
            <a:pPr>
              <a:buNone/>
            </a:pPr>
            <a:r>
              <a:rPr lang="lt-LT" sz="3400" i="1" dirty="0">
                <a:latin typeface="Times New Roman" pitchFamily="18" charset="0"/>
                <a:cs typeface="Times New Roman" pitchFamily="18" charset="0"/>
              </a:rPr>
              <a:t>Kasdien spontaniškai juda, žaidžia, mankštinasi ir atlieka mėgstamus pratimus.</a:t>
            </a:r>
            <a:endParaRPr lang="en-US" sz="3400" i="1" dirty="0">
              <a:latin typeface="Times New Roman" pitchFamily="18" charset="0"/>
              <a:cs typeface="Times New Roman" pitchFamily="18" charset="0"/>
            </a:endParaRPr>
          </a:p>
          <a:p>
            <a:r>
              <a:rPr lang="lt-LT" sz="3400" dirty="0">
                <a:latin typeface="Times New Roman" pitchFamily="18" charset="0"/>
                <a:cs typeface="Times New Roman" pitchFamily="18" charset="0"/>
              </a:rPr>
              <a:t>Žinios ir </a:t>
            </a:r>
            <a:r>
              <a:rPr lang="lt-LT" sz="3400" dirty="0" smtClean="0">
                <a:latin typeface="Times New Roman" pitchFamily="18" charset="0"/>
                <a:cs typeface="Times New Roman" pitchFamily="18" charset="0"/>
              </a:rPr>
              <a:t>supratimas</a:t>
            </a:r>
            <a:endParaRPr lang="en-US" sz="3400" dirty="0" smtClean="0">
              <a:latin typeface="Times New Roman" pitchFamily="18" charset="0"/>
              <a:cs typeface="Times New Roman" pitchFamily="18" charset="0"/>
            </a:endParaRPr>
          </a:p>
          <a:p>
            <a:pPr>
              <a:buNone/>
            </a:pPr>
            <a:r>
              <a:rPr lang="lt-LT" sz="3400" dirty="0" smtClean="0">
                <a:latin typeface="Times New Roman" pitchFamily="18" charset="0"/>
                <a:cs typeface="Times New Roman" pitchFamily="18" charset="0"/>
              </a:rPr>
              <a:t> </a:t>
            </a:r>
            <a:r>
              <a:rPr lang="lt-LT" sz="3400" i="1" dirty="0" smtClean="0">
                <a:latin typeface="Times New Roman" pitchFamily="18" charset="0"/>
                <a:cs typeface="Times New Roman" pitchFamily="18" charset="0"/>
              </a:rPr>
              <a:t>Įvardija mankštos, žaidimų, fizinių pratimų naudą.</a:t>
            </a:r>
            <a:endParaRPr lang="en-US" sz="3400" i="1" dirty="0" smtClean="0">
              <a:latin typeface="Times New Roman" pitchFamily="18" charset="0"/>
              <a:cs typeface="Times New Roman" pitchFamily="18" charset="0"/>
            </a:endParaRPr>
          </a:p>
          <a:p>
            <a:pPr>
              <a:buNone/>
            </a:pPr>
            <a:r>
              <a:rPr lang="lt-LT" sz="3400" i="1" dirty="0" smtClean="0">
                <a:latin typeface="Times New Roman" pitchFamily="18" charset="0"/>
                <a:cs typeface="Times New Roman" pitchFamily="18" charset="0"/>
              </a:rPr>
              <a:t>Nusako</a:t>
            </a:r>
            <a:r>
              <a:rPr lang="lt-LT" sz="3400" i="1" dirty="0">
                <a:latin typeface="Times New Roman" pitchFamily="18" charset="0"/>
                <a:cs typeface="Times New Roman" pitchFamily="18" charset="0"/>
              </a:rPr>
              <a:t>, kokiais būdais galima judėti kiekvieną </a:t>
            </a:r>
            <a:r>
              <a:rPr lang="lt-LT" sz="3400" i="1" dirty="0" smtClean="0">
                <a:latin typeface="Times New Roman" pitchFamily="18" charset="0"/>
                <a:cs typeface="Times New Roman" pitchFamily="18" charset="0"/>
              </a:rPr>
              <a:t>dieną, įvairiose </a:t>
            </a:r>
            <a:r>
              <a:rPr lang="lt-LT" sz="3400" i="1" dirty="0">
                <a:latin typeface="Times New Roman" pitchFamily="18" charset="0"/>
                <a:cs typeface="Times New Roman" pitchFamily="18" charset="0"/>
              </a:rPr>
              <a:t>aplinkose.</a:t>
            </a:r>
            <a:endParaRPr lang="en-US" sz="3400" i="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dirty="0" smtClean="0">
                <a:latin typeface="Times New Roman" pitchFamily="18" charset="0"/>
                <a:cs typeface="Times New Roman" pitchFamily="18" charset="0"/>
              </a:rPr>
              <a:t>Rytinės mankštos</a:t>
            </a:r>
            <a:endParaRPr lang="en-US" dirty="0">
              <a:latin typeface="Times New Roman" pitchFamily="18" charset="0"/>
              <a:cs typeface="Times New Roman" pitchFamily="18" charset="0"/>
            </a:endParaRPr>
          </a:p>
        </p:txBody>
      </p:sp>
      <p:sp>
        <p:nvSpPr>
          <p:cNvPr id="3" name="Turinio vietos rezervavimo ženklas 2"/>
          <p:cNvSpPr>
            <a:spLocks noGrp="1"/>
          </p:cNvSpPr>
          <p:nvPr>
            <p:ph idx="1"/>
          </p:nvPr>
        </p:nvSpPr>
        <p:spPr>
          <a:xfrm>
            <a:off x="251520" y="1600200"/>
            <a:ext cx="8712968" cy="4853136"/>
          </a:xfrm>
        </p:spPr>
        <p:txBody>
          <a:bodyPr>
            <a:normAutofit lnSpcReduction="10000"/>
          </a:bodyPr>
          <a:lstStyle/>
          <a:p>
            <a:r>
              <a:rPr lang="lt-LT" dirty="0" err="1" smtClean="0">
                <a:latin typeface="Times New Roman" pitchFamily="18" charset="0"/>
                <a:cs typeface="Times New Roman" pitchFamily="18" charset="0"/>
              </a:rPr>
              <a:t>Kirmėliuko</a:t>
            </a:r>
            <a:r>
              <a:rPr lang="lt-LT" dirty="0" smtClean="0">
                <a:latin typeface="Times New Roman" pitchFamily="18" charset="0"/>
                <a:cs typeface="Times New Roman" pitchFamily="18" charset="0"/>
              </a:rPr>
              <a:t> judesys</a:t>
            </a:r>
          </a:p>
          <a:p>
            <a:pPr algn="just">
              <a:buNone/>
            </a:pPr>
            <a:r>
              <a:rPr lang="lt-LT" dirty="0" smtClean="0">
                <a:latin typeface="Times New Roman" pitchFamily="18" charset="0"/>
                <a:cs typeface="Times New Roman" pitchFamily="18" charset="0"/>
              </a:rPr>
              <a:t>Pasvirkite į priekį, kad rankos ir kojos būtų ant žemės ir skatinkite vaiką judėti tarsi kirmėlę (rankomis remtis į priekį ir tada kojomis artėti prie rankų).</a:t>
            </a:r>
          </a:p>
          <a:p>
            <a:r>
              <a:rPr lang="lt-LT" dirty="0" smtClean="0">
                <a:latin typeface="Times New Roman" pitchFamily="18" charset="0"/>
                <a:cs typeface="Times New Roman" pitchFamily="18" charset="0"/>
              </a:rPr>
              <a:t>Triušio šokinėjimas</a:t>
            </a:r>
          </a:p>
          <a:p>
            <a:pPr>
              <a:buNone/>
            </a:pPr>
            <a:r>
              <a:rPr lang="lt-LT" dirty="0" smtClean="0">
                <a:latin typeface="Times New Roman" pitchFamily="18" charset="0"/>
                <a:cs typeface="Times New Roman" pitchFamily="18" charset="0"/>
              </a:rPr>
              <a:t>Pasvirkite į priekį, kad rankos ir kojos būtų ant žemės ir skatinkite, kad vaikas šokinėtų kaip triušelis judindamas rankas į priekį ir kilnodamas kojas rankų link.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0" y="0"/>
            <a:ext cx="9144000" cy="4525963"/>
          </a:xfrm>
        </p:spPr>
        <p:txBody>
          <a:bodyPr/>
          <a:lstStyle/>
          <a:p>
            <a:endParaRPr lang="lt-LT" dirty="0" smtClean="0"/>
          </a:p>
          <a:p>
            <a:r>
              <a:rPr lang="lt-LT" dirty="0" smtClean="0"/>
              <a:t>Triušio šokinėjimas</a:t>
            </a:r>
          </a:p>
          <a:p>
            <a:pPr algn="r"/>
            <a:r>
              <a:rPr lang="lt-LT" dirty="0" err="1" smtClean="0"/>
              <a:t>Kirmėliuko</a:t>
            </a:r>
            <a:r>
              <a:rPr lang="lt-LT" dirty="0" smtClean="0"/>
              <a:t> judesys		</a:t>
            </a:r>
            <a:endParaRPr lang="en-US" dirty="0"/>
          </a:p>
        </p:txBody>
      </p:sp>
      <p:pic>
        <p:nvPicPr>
          <p:cNvPr id="1027" name="Picture 3"/>
          <p:cNvPicPr>
            <a:picLocks noChangeAspect="1" noChangeArrowheads="1"/>
          </p:cNvPicPr>
          <p:nvPr/>
        </p:nvPicPr>
        <p:blipFill>
          <a:blip r:embed="rId2" cstate="print">
            <a:lum contrast="30000"/>
          </a:blip>
          <a:srcRect/>
          <a:stretch>
            <a:fillRect/>
          </a:stretch>
        </p:blipFill>
        <p:spPr bwMode="auto">
          <a:xfrm>
            <a:off x="0" y="1556792"/>
            <a:ext cx="3491879" cy="4548343"/>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lum contrast="30000"/>
          </a:blip>
          <a:srcRect/>
          <a:stretch>
            <a:fillRect/>
          </a:stretch>
        </p:blipFill>
        <p:spPr bwMode="auto">
          <a:xfrm>
            <a:off x="3099115" y="2420888"/>
            <a:ext cx="6044885" cy="40050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67544" y="0"/>
            <a:ext cx="8229600" cy="1143000"/>
          </a:xfrm>
        </p:spPr>
        <p:txBody>
          <a:bodyPr>
            <a:normAutofit/>
          </a:bodyPr>
          <a:lstStyle/>
          <a:p>
            <a:r>
              <a:rPr lang="lt-LT" b="1" dirty="0" smtClean="0">
                <a:latin typeface="Times New Roman" pitchFamily="18" charset="0"/>
                <a:cs typeface="Times New Roman" pitchFamily="18" charset="0"/>
              </a:rPr>
              <a:t>Žaidimas “Gyvatės uodega”</a:t>
            </a:r>
            <a:endParaRPr lang="en-US" dirty="0">
              <a:latin typeface="Times New Roman" pitchFamily="18" charset="0"/>
              <a:cs typeface="Times New Roman" pitchFamily="18" charset="0"/>
            </a:endParaRPr>
          </a:p>
        </p:txBody>
      </p:sp>
      <p:sp>
        <p:nvSpPr>
          <p:cNvPr id="3" name="Turinio vietos rezervavimo ženklas 2"/>
          <p:cNvSpPr>
            <a:spLocks noGrp="1"/>
          </p:cNvSpPr>
          <p:nvPr>
            <p:ph idx="1"/>
          </p:nvPr>
        </p:nvSpPr>
        <p:spPr>
          <a:xfrm>
            <a:off x="0" y="1196752"/>
            <a:ext cx="9144000" cy="5661248"/>
          </a:xfrm>
        </p:spPr>
        <p:txBody>
          <a:bodyPr>
            <a:normAutofit/>
          </a:bodyPr>
          <a:lstStyle/>
          <a:p>
            <a:pPr algn="just">
              <a:buNone/>
            </a:pPr>
            <a:r>
              <a:rPr lang="lt-LT" dirty="0" smtClean="0">
                <a:latin typeface="Times New Roman" pitchFamily="18" charset="0"/>
                <a:cs typeface="Times New Roman" pitchFamily="18" charset="0"/>
              </a:rPr>
              <a:t>Reikės: erdvės bėgiojimui.</a:t>
            </a:r>
          </a:p>
          <a:p>
            <a:pPr algn="just">
              <a:buNone/>
            </a:pPr>
            <a:r>
              <a:rPr lang="lt-LT" dirty="0" smtClean="0">
                <a:latin typeface="Times New Roman" pitchFamily="18" charset="0"/>
                <a:cs typeface="Times New Roman" pitchFamily="18" charset="0"/>
              </a:rPr>
              <a:t>Žaidėjai </a:t>
            </a:r>
            <a:r>
              <a:rPr lang="lt-LT" dirty="0">
                <a:latin typeface="Times New Roman" pitchFamily="18" charset="0"/>
                <a:cs typeface="Times New Roman" pitchFamily="18" charset="0"/>
              </a:rPr>
              <a:t>sustoja į vieną liniją ir padeda abi rankas ant pečių priešais stovinčiam žaidėjui. Pirmas eilėje stovintis žaidėjas yra gyvatės galva, o paskutinis - uodega. Galvos tikslas yra pagauti uodegą. Uodega stengiasi išvengti galvos, o visas kūnas juda paskui galvą. Jeigu galva pagauna uodegą arba gyvatės kūnas suplyšta, tada paskutinis buvęs žaidėjas tampa galva, o priešpaskutinis - uodega. Taip žaidžiama, kol visi turi galimybę pabūti galva ir uodega.</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dirty="0" smtClean="0">
                <a:latin typeface="Times New Roman" pitchFamily="18" charset="0"/>
                <a:cs typeface="Times New Roman" pitchFamily="18" charset="0"/>
              </a:rPr>
              <a:t>Ėjimas ir bėgimas</a:t>
            </a:r>
            <a:endParaRPr lang="en-US" dirty="0">
              <a:latin typeface="Times New Roman" pitchFamily="18" charset="0"/>
              <a:cs typeface="Times New Roman" pitchFamily="18" charset="0"/>
            </a:endParaRPr>
          </a:p>
        </p:txBody>
      </p:sp>
      <p:sp>
        <p:nvSpPr>
          <p:cNvPr id="3" name="Turinio vietos rezervavimo ženklas 2"/>
          <p:cNvSpPr>
            <a:spLocks noGrp="1"/>
          </p:cNvSpPr>
          <p:nvPr>
            <p:ph idx="1"/>
          </p:nvPr>
        </p:nvSpPr>
        <p:spPr>
          <a:xfrm>
            <a:off x="0" y="1484784"/>
            <a:ext cx="9144000" cy="4641379"/>
          </a:xfrm>
        </p:spPr>
        <p:txBody>
          <a:bodyPr/>
          <a:lstStyle/>
          <a:p>
            <a:r>
              <a:rPr lang="lt-LT" b="1" i="1" dirty="0" smtClean="0">
                <a:latin typeface="Times New Roman" pitchFamily="18" charset="0"/>
                <a:cs typeface="Times New Roman" pitchFamily="18" charset="0"/>
              </a:rPr>
              <a:t>Sek paskui lyderį</a:t>
            </a:r>
          </a:p>
          <a:p>
            <a:pPr>
              <a:buNone/>
            </a:pPr>
            <a:r>
              <a:rPr lang="lt-LT" dirty="0" smtClean="0">
                <a:latin typeface="Times New Roman" pitchFamily="18" charset="0"/>
                <a:cs typeface="Times New Roman" pitchFamily="18" charset="0"/>
              </a:rPr>
              <a:t>Skatinimas kartoti judesius, atlikti rodomuosius veiksmus, vaikščioti(lėtai, greitai ir </a:t>
            </a:r>
            <a:r>
              <a:rPr lang="lt-LT" dirty="0" err="1" smtClean="0">
                <a:latin typeface="Times New Roman" pitchFamily="18" charset="0"/>
                <a:cs typeface="Times New Roman" pitchFamily="18" charset="0"/>
              </a:rPr>
              <a:t>t.t</a:t>
            </a:r>
            <a:r>
              <a:rPr lang="lt-LT" dirty="0" smtClean="0">
                <a:latin typeface="Times New Roman" pitchFamily="18" charset="0"/>
                <a:cs typeface="Times New Roman" pitchFamily="18" charset="0"/>
              </a:rPr>
              <a:t>) ir kelti įvairias savo kūno dalis (rankas aukštyn/žemyn, į priekį ir </a:t>
            </a:r>
            <a:r>
              <a:rPr lang="lt-LT" dirty="0" err="1" smtClean="0">
                <a:latin typeface="Times New Roman" pitchFamily="18" charset="0"/>
                <a:cs typeface="Times New Roman" pitchFamily="18" charset="0"/>
              </a:rPr>
              <a:t>pan</a:t>
            </a:r>
            <a:r>
              <a:rPr lang="lt-LT" dirty="0" smtClean="0">
                <a:latin typeface="Times New Roman" pitchFamily="18" charset="0"/>
                <a:cs typeface="Times New Roman" pitchFamily="18" charset="0"/>
              </a:rPr>
              <a:t>).</a:t>
            </a:r>
          </a:p>
          <a:p>
            <a:r>
              <a:rPr lang="lt-LT" b="1" i="1" dirty="0" smtClean="0">
                <a:latin typeface="Times New Roman" pitchFamily="18" charset="0"/>
                <a:cs typeface="Times New Roman" pitchFamily="18" charset="0"/>
              </a:rPr>
              <a:t>Sekti pėdsakais</a:t>
            </a:r>
          </a:p>
          <a:p>
            <a:pPr>
              <a:buNone/>
            </a:pPr>
            <a:r>
              <a:rPr lang="lt-LT" dirty="0" smtClean="0">
                <a:latin typeface="Times New Roman" pitchFamily="18" charset="0"/>
                <a:cs typeface="Times New Roman" pitchFamily="18" charset="0"/>
              </a:rPr>
              <a:t>Skatinti vaiką eiti takeliu, kuris pažymėtas figūromis, lankais.</a:t>
            </a:r>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8229600" cy="922114"/>
          </a:xfrm>
        </p:spPr>
        <p:txBody>
          <a:bodyPr>
            <a:normAutofit fontScale="90000"/>
          </a:bodyPr>
          <a:lstStyle/>
          <a:p>
            <a:r>
              <a:rPr lang="lt-LT" b="1" dirty="0" smtClean="0">
                <a:latin typeface="Times New Roman" pitchFamily="18" charset="0"/>
                <a:cs typeface="Times New Roman" pitchFamily="18" charset="0"/>
              </a:rPr>
              <a:t>Žaidimas “Vaikas ore”</a:t>
            </a:r>
            <a:r>
              <a:rPr lang="lt-LT" dirty="0" smtClean="0"/>
              <a:t/>
            </a:r>
            <a:br>
              <a:rPr lang="lt-LT" dirty="0" smtClean="0"/>
            </a:br>
            <a:endParaRPr lang="en-US" dirty="0"/>
          </a:p>
        </p:txBody>
      </p:sp>
      <p:sp>
        <p:nvSpPr>
          <p:cNvPr id="3" name="Turinio vietos rezervavimo ženklas 2"/>
          <p:cNvSpPr>
            <a:spLocks noGrp="1"/>
          </p:cNvSpPr>
          <p:nvPr>
            <p:ph idx="1"/>
          </p:nvPr>
        </p:nvSpPr>
        <p:spPr>
          <a:xfrm>
            <a:off x="251520" y="1268760"/>
            <a:ext cx="8640960" cy="5400600"/>
          </a:xfrm>
        </p:spPr>
        <p:txBody>
          <a:bodyPr>
            <a:normAutofit fontScale="85000" lnSpcReduction="10000"/>
          </a:bodyPr>
          <a:lstStyle/>
          <a:p>
            <a:r>
              <a:rPr lang="lt-LT" dirty="0">
                <a:latin typeface="Times New Roman" pitchFamily="18" charset="0"/>
                <a:cs typeface="Times New Roman" pitchFamily="18" charset="0"/>
              </a:rPr>
              <a:t> </a:t>
            </a:r>
            <a:r>
              <a:rPr lang="lt-LT" dirty="0" smtClean="0">
                <a:latin typeface="Times New Roman" pitchFamily="18" charset="0"/>
                <a:cs typeface="Times New Roman" pitchFamily="18" charset="0"/>
              </a:rPr>
              <a:t>Reikės: sporto salės arba erdvės lauke</a:t>
            </a:r>
            <a:endParaRPr lang="lt-LT" dirty="0">
              <a:latin typeface="Times New Roman" pitchFamily="18" charset="0"/>
              <a:cs typeface="Times New Roman" pitchFamily="18" charset="0"/>
            </a:endParaRPr>
          </a:p>
          <a:p>
            <a:r>
              <a:rPr lang="lt-LT" dirty="0">
                <a:latin typeface="Times New Roman" pitchFamily="18" charset="0"/>
                <a:cs typeface="Times New Roman" pitchFamily="18" charset="0"/>
              </a:rPr>
              <a:t>Pradžioje dalyviai išsiskaičiuoja ir kiekvienas turi prisiminti savo skaičių. Žaidimo pradžioje dalyvis su didžiausiu numeriu meta </a:t>
            </a:r>
            <a:r>
              <a:rPr lang="lt-LT">
                <a:latin typeface="Times New Roman" pitchFamily="18" charset="0"/>
                <a:cs typeface="Times New Roman" pitchFamily="18" charset="0"/>
              </a:rPr>
              <a:t>kamuolį </a:t>
            </a:r>
            <a:r>
              <a:rPr lang="lt-LT" smtClean="0">
                <a:latin typeface="Times New Roman" pitchFamily="18" charset="0"/>
                <a:cs typeface="Times New Roman" pitchFamily="18" charset="0"/>
              </a:rPr>
              <a:t>į </a:t>
            </a:r>
            <a:r>
              <a:rPr lang="lt-LT" dirty="0">
                <a:latin typeface="Times New Roman" pitchFamily="18" charset="0"/>
                <a:cs typeface="Times New Roman" pitchFamily="18" charset="0"/>
              </a:rPr>
              <a:t>viršų šaukdamas "Vaikas ore, numeris ..." ir pasako kurį nors numerį, o tada bėga į šalį. Tas dalyvis, kurio numeris buvo pasakytas, pagauna kamuolį ir pagavęs sušunka "Stop". Tai išgirdę visi kiti žaidėjai turi sustoti ir nejudėti. Žaidėjas su kamuoliu gali žengti tris žingsnius link kurio nors kito žaidėjo ir mesti į jį kamuolį. Jei pataiko, tai tas žaidėjas gauna vieną raidę iš žodžio "Vaikas", V. Jei nepataiko, tai tas, kuris turėjo kamuolį, gauna raidę V.</a:t>
            </a:r>
            <a:br>
              <a:rPr lang="lt-LT" dirty="0">
                <a:latin typeface="Times New Roman" pitchFamily="18" charset="0"/>
                <a:cs typeface="Times New Roman" pitchFamily="18" charset="0"/>
              </a:rPr>
            </a:br>
            <a:r>
              <a:rPr lang="lt-LT" dirty="0">
                <a:latin typeface="Times New Roman" pitchFamily="18" charset="0"/>
                <a:cs typeface="Times New Roman" pitchFamily="18" charset="0"/>
              </a:rPr>
              <a:t>Kai žaidėjas susirenka visas raides iš žodžio "Vaikas", jis iškrenta iš žaidimo. Žaidžiama, kol lieka vienas žaidėjas.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i="1" dirty="0" smtClean="0">
                <a:latin typeface="Times New Roman" pitchFamily="18" charset="0"/>
                <a:cs typeface="Times New Roman" pitchFamily="18" charset="0"/>
              </a:rPr>
              <a:t>Ugdykime fiziškai </a:t>
            </a:r>
            <a:r>
              <a:rPr lang="lt-LT" i="1" smtClean="0">
                <a:latin typeface="Times New Roman" pitchFamily="18" charset="0"/>
                <a:cs typeface="Times New Roman" pitchFamily="18" charset="0"/>
              </a:rPr>
              <a:t>aktyvius vaikus</a:t>
            </a:r>
            <a:endParaRPr lang="en-US" i="1" dirty="0">
              <a:latin typeface="Times New Roman" pitchFamily="18" charset="0"/>
              <a:cs typeface="Times New Roman" pitchFamily="18" charset="0"/>
            </a:endParaRPr>
          </a:p>
        </p:txBody>
      </p:sp>
      <p:sp>
        <p:nvSpPr>
          <p:cNvPr id="3" name="Turinio vietos rezervavimo ženklas 2"/>
          <p:cNvSpPr>
            <a:spLocks noGrp="1"/>
          </p:cNvSpPr>
          <p:nvPr>
            <p:ph idx="1"/>
          </p:nvPr>
        </p:nvSpPr>
        <p:spPr/>
        <p:txBody>
          <a:bodyPr/>
          <a:lstStyle/>
          <a:p>
            <a:endParaRPr lang="en-US"/>
          </a:p>
        </p:txBody>
      </p:sp>
      <p:pic>
        <p:nvPicPr>
          <p:cNvPr id="2050" name="Picture 2" descr="C:\Users\Judita\Desktop\banana_split_2_large_320wide.jpg"/>
          <p:cNvPicPr>
            <a:picLocks noChangeAspect="1" noChangeArrowheads="1"/>
          </p:cNvPicPr>
          <p:nvPr/>
        </p:nvPicPr>
        <p:blipFill>
          <a:blip r:embed="rId2" cstate="print"/>
          <a:srcRect/>
          <a:stretch>
            <a:fillRect/>
          </a:stretch>
        </p:blipFill>
        <p:spPr bwMode="auto">
          <a:xfrm>
            <a:off x="1043608" y="1340768"/>
            <a:ext cx="6408712" cy="498232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278</Words>
  <Application>Microsoft Office PowerPoint</Application>
  <PresentationFormat>Demonstracija ekrane (4:3)</PresentationFormat>
  <Paragraphs>33</Paragraphs>
  <Slides>8</Slides>
  <Notes>1</Notes>
  <HiddenSlides>0</HiddenSlides>
  <MMClips>0</MMClips>
  <ScaleCrop>false</ScaleCrop>
  <HeadingPairs>
    <vt:vector size="4" baseType="variant">
      <vt:variant>
        <vt:lpstr>Tema</vt:lpstr>
      </vt:variant>
      <vt:variant>
        <vt:i4>1</vt:i4>
      </vt:variant>
      <vt:variant>
        <vt:lpstr>Skaidrių pavadinimai</vt:lpstr>
      </vt:variant>
      <vt:variant>
        <vt:i4>8</vt:i4>
      </vt:variant>
    </vt:vector>
  </HeadingPairs>
  <TitlesOfParts>
    <vt:vector size="9" baseType="lpstr">
      <vt:lpstr>Office tema</vt:lpstr>
      <vt:lpstr>Fizinės sveikatos aktyvumo stiprinimas</vt:lpstr>
      <vt:lpstr>Skaidrė 2</vt:lpstr>
      <vt:lpstr>Rytinės mankštos</vt:lpstr>
      <vt:lpstr>Skaidrė 4</vt:lpstr>
      <vt:lpstr>Žaidimas “Gyvatės uodega”</vt:lpstr>
      <vt:lpstr>Ėjimas ir bėgimas</vt:lpstr>
      <vt:lpstr>Žaidimas “Vaikas ore” </vt:lpstr>
      <vt:lpstr>Ugdykime fiziškai aktyvius vaikus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Fizinės sveikatos aktyvumo stiprinimas</dc:title>
  <dc:creator>Judita</dc:creator>
  <cp:lastModifiedBy>Judita</cp:lastModifiedBy>
  <cp:revision>10</cp:revision>
  <dcterms:created xsi:type="dcterms:W3CDTF">2017-06-13T18:51:24Z</dcterms:created>
  <dcterms:modified xsi:type="dcterms:W3CDTF">2017-06-14T19:42:09Z</dcterms:modified>
</cp:coreProperties>
</file>