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9" r:id="rId4"/>
    <p:sldId id="258" r:id="rId5"/>
    <p:sldId id="284" r:id="rId6"/>
    <p:sldId id="283" r:id="rId7"/>
    <p:sldId id="262" r:id="rId8"/>
    <p:sldId id="282" r:id="rId9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77851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1492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55285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16855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7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07691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13775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8574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5296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2782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49214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026CD-F223-4E88-A93E-11C896AD5904}" type="datetimeFigureOut">
              <a:rPr lang="lt-LT" smtClean="0"/>
              <a:t>2015-12-10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65810-F905-4E5F-9E3B-354B41CC2A6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09453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5424" y="530724"/>
            <a:ext cx="10622718" cy="1177052"/>
          </a:xfrm>
        </p:spPr>
        <p:txBody>
          <a:bodyPr>
            <a:noAutofit/>
          </a:bodyPr>
          <a:lstStyle/>
          <a:p>
            <a:r>
              <a:rPr lang="lt-LT" sz="8000" b="1" dirty="0" smtClean="0">
                <a:latin typeface="+mn-lt"/>
              </a:rPr>
              <a:t>Kubinė</a:t>
            </a:r>
            <a:r>
              <a:rPr lang="en-US" sz="8000" b="1" dirty="0" smtClean="0">
                <a:latin typeface="+mn-lt"/>
              </a:rPr>
              <a:t> </a:t>
            </a:r>
            <a:r>
              <a:rPr lang="en-US" sz="8000" b="1" dirty="0" err="1" smtClean="0">
                <a:latin typeface="+mn-lt"/>
              </a:rPr>
              <a:t>architekt</a:t>
            </a:r>
            <a:r>
              <a:rPr lang="lt-LT" sz="8000" b="1" dirty="0" smtClean="0">
                <a:latin typeface="+mn-lt"/>
              </a:rPr>
              <a:t>ū</a:t>
            </a:r>
            <a:r>
              <a:rPr lang="en-US" sz="8000" b="1" dirty="0" err="1" smtClean="0">
                <a:latin typeface="+mn-lt"/>
              </a:rPr>
              <a:t>ra</a:t>
            </a:r>
            <a:endParaRPr lang="lt-LT" sz="8000" b="1" dirty="0">
              <a:latin typeface="+mn-lt"/>
            </a:endParaRPr>
          </a:p>
        </p:txBody>
      </p:sp>
      <p:pic>
        <p:nvPicPr>
          <p:cNvPr id="2050" name="Picture 2" descr="http://2.bp.blogspot.com/-cP3Y0g1naec/VMuGJmKK9MI/AAAAAAAAAlE/B41-Zkf1zt4/s1600/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38" y="2658823"/>
            <a:ext cx="4498848" cy="405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.ytimg.com/vi/127cJEa-0no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806" y="2761755"/>
            <a:ext cx="5127194" cy="384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54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603738" y="6227078"/>
            <a:ext cx="10515600" cy="466799"/>
          </a:xfrm>
        </p:spPr>
        <p:txBody>
          <a:bodyPr>
            <a:normAutofit fontScale="90000"/>
          </a:bodyPr>
          <a:lstStyle/>
          <a:p>
            <a:r>
              <a:rPr lang="lt-LT" b="1" dirty="0" smtClean="0"/>
              <a:t>Monrealis, Kanada</a:t>
            </a:r>
            <a:endParaRPr lang="lt-LT" b="1" dirty="0"/>
          </a:p>
        </p:txBody>
      </p:sp>
      <p:pic>
        <p:nvPicPr>
          <p:cNvPr id="3076" name="Picture 4" descr="http://photos.wikimapia.org/p/00/00/12/98/41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467" y="230674"/>
            <a:ext cx="8906363" cy="592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58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601395" y="6189785"/>
            <a:ext cx="10515600" cy="476176"/>
          </a:xfrm>
        </p:spPr>
        <p:txBody>
          <a:bodyPr>
            <a:normAutofit fontScale="90000"/>
          </a:bodyPr>
          <a:lstStyle/>
          <a:p>
            <a:r>
              <a:rPr lang="lt-LT" b="1" dirty="0" smtClean="0"/>
              <a:t>Roterdamas, Olandija</a:t>
            </a:r>
            <a:endParaRPr lang="lt-LT" b="1" dirty="0"/>
          </a:p>
        </p:txBody>
      </p:sp>
      <p:pic>
        <p:nvPicPr>
          <p:cNvPr id="1026" name="Picture 2" descr="http://turizmobaze.lt/wp-content/uploads/2013/07/411__x_netherlands-rotterdam-kijk-kub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387" y="268995"/>
            <a:ext cx="8881185" cy="592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56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245" y="6172339"/>
            <a:ext cx="10515600" cy="560426"/>
          </a:xfrm>
        </p:spPr>
        <p:txBody>
          <a:bodyPr>
            <a:normAutofit fontScale="90000"/>
          </a:bodyPr>
          <a:lstStyle/>
          <a:p>
            <a:r>
              <a:rPr lang="lt-LT" b="1" dirty="0" smtClean="0"/>
              <a:t>Vilnius, Lietuva</a:t>
            </a:r>
            <a:endParaRPr lang="lt-LT" b="1" dirty="0"/>
          </a:p>
        </p:txBody>
      </p:sp>
      <p:pic>
        <p:nvPicPr>
          <p:cNvPr id="1028" name="Picture 4" descr="http://www.loro.lt/paveikslai/akmens_mases_fasadai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462" y="265631"/>
            <a:ext cx="7762043" cy="574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09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442185" y="6137753"/>
            <a:ext cx="10515600" cy="550820"/>
          </a:xfrm>
        </p:spPr>
        <p:txBody>
          <a:bodyPr>
            <a:normAutofit fontScale="90000"/>
          </a:bodyPr>
          <a:lstStyle/>
          <a:p>
            <a:r>
              <a:rPr lang="lt-LT" b="1" dirty="0" smtClean="0"/>
              <a:t>Budapeštas, Vengrija</a:t>
            </a:r>
            <a:endParaRPr lang="lt-LT" b="1" dirty="0"/>
          </a:p>
        </p:txBody>
      </p:sp>
      <p:pic>
        <p:nvPicPr>
          <p:cNvPr id="4098" name="Picture 2" descr="All of These Buildings Were Inspired by the Rubik's C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224" y="126523"/>
            <a:ext cx="5831866" cy="578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6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423619" y="6126029"/>
            <a:ext cx="10515600" cy="611905"/>
          </a:xfrm>
        </p:spPr>
        <p:txBody>
          <a:bodyPr>
            <a:noAutofit/>
          </a:bodyPr>
          <a:lstStyle/>
          <a:p>
            <a:r>
              <a:rPr lang="lt-LT" sz="4000" b="1" dirty="0" err="1"/>
              <a:t>Sha</a:t>
            </a:r>
            <a:r>
              <a:rPr lang="lt-LT" sz="4000" b="1" dirty="0"/>
              <a:t> </a:t>
            </a:r>
            <a:r>
              <a:rPr lang="lt-LT" sz="4000" b="1" dirty="0" err="1" smtClean="0"/>
              <a:t>Tin</a:t>
            </a:r>
            <a:r>
              <a:rPr lang="lt-LT" sz="4000" b="1" dirty="0" smtClean="0"/>
              <a:t>, Honkongas</a:t>
            </a:r>
            <a:endParaRPr lang="lt-LT" sz="4000" b="1" dirty="0"/>
          </a:p>
        </p:txBody>
      </p:sp>
      <p:pic>
        <p:nvPicPr>
          <p:cNvPr id="3074" name="Picture 2" descr="http://aasarchitecture.com/wp-content/uploads/Cube-bioinformatics-Centre-by-TheeAe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221" y="277488"/>
            <a:ext cx="10195225" cy="564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79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541" y="6176108"/>
            <a:ext cx="10515600" cy="377825"/>
          </a:xfrm>
        </p:spPr>
        <p:txBody>
          <a:bodyPr>
            <a:normAutofit fontScale="90000"/>
          </a:bodyPr>
          <a:lstStyle/>
          <a:p>
            <a:r>
              <a:rPr lang="lt-LT" b="1" dirty="0" err="1" smtClean="0"/>
              <a:t>Hangdžou</a:t>
            </a:r>
            <a:r>
              <a:rPr lang="lt-LT" b="1" dirty="0" smtClean="0"/>
              <a:t>, Kinija</a:t>
            </a:r>
            <a:endParaRPr lang="lt-LT" b="1" dirty="0"/>
          </a:p>
        </p:txBody>
      </p:sp>
      <p:pic>
        <p:nvPicPr>
          <p:cNvPr id="2050" name="Picture 2" descr="http://api.ning.com:80/files/kV4MbYiv7oRG7v2J1COSdTPeB5bD7hhe3PJx41PVCkyFNGDLfZaab8P84iLAhjjGKgIUtzvmzugkcCWck-En-AWZy6-NgNPT/1082086697.jpeg?width=7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61" y="359262"/>
            <a:ext cx="8999001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0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554037" y="6201507"/>
            <a:ext cx="10515600" cy="444767"/>
          </a:xfrm>
        </p:spPr>
        <p:txBody>
          <a:bodyPr>
            <a:normAutofit fontScale="90000"/>
          </a:bodyPr>
          <a:lstStyle/>
          <a:p>
            <a:r>
              <a:rPr lang="lt-LT" b="1" dirty="0" smtClean="0"/>
              <a:t>Beirutas, Libanas</a:t>
            </a:r>
            <a:endParaRPr lang="lt-LT" b="1" dirty="0"/>
          </a:p>
        </p:txBody>
      </p:sp>
      <p:pic>
        <p:nvPicPr>
          <p:cNvPr id="1026" name="Picture 2" descr="http://4.bp.blogspot.com/-AKxcNEKAR-U/Tz6M28QEETI/AAAAAAAABm8/xFX25QxOTz8/s1600/01_The+Cube_Archite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50" y="125136"/>
            <a:ext cx="4168775" cy="595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92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26</Words>
  <Application>Microsoft Office PowerPoint</Application>
  <PresentationFormat>Plačiaekranė</PresentationFormat>
  <Paragraphs>8</Paragraphs>
  <Slides>8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Kubinė architektūra</vt:lpstr>
      <vt:lpstr>Monrealis, Kanada</vt:lpstr>
      <vt:lpstr>Roterdamas, Olandija</vt:lpstr>
      <vt:lpstr>Vilnius, Lietuva</vt:lpstr>
      <vt:lpstr>Budapeštas, Vengrija</vt:lpstr>
      <vt:lpstr>Sha Tin, Honkongas</vt:lpstr>
      <vt:lpstr>Hangdžou, Kinija</vt:lpstr>
      <vt:lpstr>Beirutas, Libanas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</dc:creator>
  <cp:lastModifiedBy>Albina Zdanevičienė</cp:lastModifiedBy>
  <cp:revision>26</cp:revision>
  <dcterms:created xsi:type="dcterms:W3CDTF">2015-12-01T23:51:55Z</dcterms:created>
  <dcterms:modified xsi:type="dcterms:W3CDTF">2015-12-10T12:34:37Z</dcterms:modified>
</cp:coreProperties>
</file>