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 anchor="ctr"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B2F-355C-4FDB-9D1F-700EF51DC65E}" type="datetimeFigureOut">
              <a:rPr lang="lt-LT" smtClean="0"/>
              <a:pPr/>
              <a:t>2011.12.27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75C7-62F4-4BE9-84BE-F9DBB4905FF2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B2F-355C-4FDB-9D1F-700EF51DC65E}" type="datetimeFigureOut">
              <a:rPr lang="lt-LT" smtClean="0"/>
              <a:pPr/>
              <a:t>2011.12.27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75C7-62F4-4BE9-84BE-F9DBB4905FF2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B2F-355C-4FDB-9D1F-700EF51DC65E}" type="datetimeFigureOut">
              <a:rPr lang="lt-LT" smtClean="0"/>
              <a:pPr/>
              <a:t>2011.12.27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75C7-62F4-4BE9-84BE-F9DBB4905FF2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0" name="Chevron 9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B2F-355C-4FDB-9D1F-700EF51DC65E}" type="datetimeFigureOut">
              <a:rPr lang="lt-LT" smtClean="0"/>
              <a:pPr/>
              <a:t>2011.12.27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75C7-62F4-4BE9-84BE-F9DBB4905FF2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B2F-355C-4FDB-9D1F-700EF51DC65E}" type="datetimeFigureOut">
              <a:rPr lang="lt-LT" smtClean="0"/>
              <a:pPr/>
              <a:t>2011.12.27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75C7-62F4-4BE9-84BE-F9DBB4905FF2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9" name="Chevron 8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B2F-355C-4FDB-9D1F-700EF51DC65E}" type="datetimeFigureOut">
              <a:rPr lang="lt-LT" smtClean="0"/>
              <a:pPr/>
              <a:t>2011.12.27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75C7-62F4-4BE9-84BE-F9DBB4905FF2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1" name="Chevron 10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B2F-355C-4FDB-9D1F-700EF51DC65E}" type="datetimeFigureOut">
              <a:rPr lang="lt-LT" smtClean="0"/>
              <a:pPr/>
              <a:t>2011.12.27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75C7-62F4-4BE9-84BE-F9DBB4905FF2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7" name="Chevron 6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B2F-355C-4FDB-9D1F-700EF51DC65E}" type="datetimeFigureOut">
              <a:rPr lang="lt-LT" smtClean="0"/>
              <a:pPr/>
              <a:t>2011.12.27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75C7-62F4-4BE9-84BE-F9DBB4905FF2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B2F-355C-4FDB-9D1F-700EF51DC65E}" type="datetimeFigureOut">
              <a:rPr lang="lt-LT" smtClean="0"/>
              <a:pPr/>
              <a:t>2011.12.27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75C7-62F4-4BE9-84BE-F9DBB4905FF2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 anchor="ctr">
            <a:normAutofit/>
          </a:bodyPr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B2F-355C-4FDB-9D1F-700EF51DC65E}" type="datetimeFigureOut">
              <a:rPr lang="lt-LT" smtClean="0"/>
              <a:pPr/>
              <a:t>2011.12.27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75C7-62F4-4BE9-84BE-F9DBB4905FF2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 anchor="ctr">
            <a:normAutofit/>
          </a:bodyPr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B2F-355C-4FDB-9D1F-700EF51DC65E}" type="datetimeFigureOut">
              <a:rPr lang="lt-LT" smtClean="0"/>
              <a:pPr/>
              <a:t>2011.12.27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75C7-62F4-4BE9-84BE-F9DBB4905FF2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latinLnBrk="0" hangingPunct="1"/>
            <a:endParaRPr kumimoji="0" lang="zh-CN" altLang="en-US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0" y="6570024"/>
            <a:ext cx="9144000" cy="288000"/>
            <a:chOff x="0" y="6353387"/>
            <a:chExt cx="9144000" cy="361763"/>
          </a:xfrm>
        </p:grpSpPr>
        <p:grpSp>
          <p:nvGrpSpPr>
            <p:cNvPr id="9" name="Group 16"/>
            <p:cNvGrpSpPr/>
            <p:nvPr/>
          </p:nvGrpSpPr>
          <p:grpSpPr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00" y="6354583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248" y="635515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116" y="635500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000"/>
            <a:ext cx="16430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84B2F-355C-4FDB-9D1F-700EF51DC65E}" type="datetimeFigureOut">
              <a:rPr lang="lt-LT" smtClean="0"/>
              <a:pPr/>
              <a:t>2011.12.27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42" y="6570000"/>
            <a:ext cx="42148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28" y="6570000"/>
            <a:ext cx="571472" cy="28800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368A75C7-62F4-4BE9-84BE-F9DBB4905FF2}" type="slidenum">
              <a:rPr lang="lt-LT" smtClean="0"/>
              <a:pPr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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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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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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Metagair</a:t>
            </a:r>
            <a:r>
              <a:rPr lang="lt-LT" dirty="0" smtClean="0"/>
              <a:t>ės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Metagairės paskirtis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lt-LT" sz="2800" dirty="0" smtClean="0"/>
              <a:t>Metagairėje pateikiama informacija, skirta naršyklei ir kitoms interneto programoms, neturinti tiesioginio poveikio tinklalapio atvaizdavimui. Čia gali būti nurodytas tinklalapio autorius, koduotė, reikšminiai žodžiai, kuriais galėtų pasinaudoti interneto paieškos sistemos.</a:t>
            </a:r>
            <a:endParaRPr lang="lt-LT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Metagairės aprašymo sintaksė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lt-LT" sz="2800" dirty="0" smtClean="0"/>
              <a:t>&lt;</a:t>
            </a:r>
            <a:r>
              <a:rPr lang="lt-LT" sz="2800" b="1" dirty="0" smtClean="0"/>
              <a:t>meta name </a:t>
            </a:r>
            <a:r>
              <a:rPr lang="en-US" sz="2800" dirty="0" smtClean="0"/>
              <a:t>=</a:t>
            </a:r>
            <a:r>
              <a:rPr lang="lt-LT" sz="2800" dirty="0" smtClean="0"/>
              <a:t> “Pavadinimas” </a:t>
            </a:r>
            <a:r>
              <a:rPr lang="lt-LT" sz="2800" b="1" dirty="0" smtClean="0"/>
              <a:t>content</a:t>
            </a:r>
            <a:r>
              <a:rPr lang="en-US" sz="2800" dirty="0" smtClean="0"/>
              <a:t>= “</a:t>
            </a:r>
            <a:r>
              <a:rPr lang="en-US" sz="2800" dirty="0" err="1" smtClean="0"/>
              <a:t>Reik</a:t>
            </a:r>
            <a:r>
              <a:rPr lang="lt-LT" sz="2800" dirty="0" smtClean="0"/>
              <a:t>š</a:t>
            </a:r>
            <a:r>
              <a:rPr lang="en-US" sz="2800" dirty="0" smtClean="0"/>
              <a:t>m</a:t>
            </a:r>
            <a:r>
              <a:rPr lang="lt-LT" sz="2800" dirty="0" smtClean="0"/>
              <a:t>ė</a:t>
            </a:r>
            <a:r>
              <a:rPr lang="en-US" sz="2800" dirty="0" smtClean="0"/>
              <a:t>”&gt;</a:t>
            </a:r>
            <a:endParaRPr lang="lt-LT" sz="2800" dirty="0" smtClean="0"/>
          </a:p>
          <a:p>
            <a:pPr>
              <a:buNone/>
            </a:pPr>
            <a:endParaRPr lang="lt-LT" sz="2800" dirty="0" smtClean="0"/>
          </a:p>
          <a:p>
            <a:pPr>
              <a:buNone/>
            </a:pPr>
            <a:r>
              <a:rPr lang="lt-LT" sz="2800" dirty="0" smtClean="0"/>
              <a:t>Svetainių tvarkymo programos perduodami </a:t>
            </a:r>
            <a:r>
              <a:rPr lang="lt-LT" sz="2800" i="1" dirty="0" smtClean="0">
                <a:solidFill>
                  <a:srgbClr val="00B0F0"/>
                </a:solidFill>
              </a:rPr>
              <a:t>duomenys</a:t>
            </a:r>
            <a:r>
              <a:rPr lang="lt-LT" sz="2800" dirty="0" smtClean="0"/>
              <a:t> įvarijami parametro </a:t>
            </a:r>
            <a:r>
              <a:rPr lang="lt-LT" sz="2800" b="1" dirty="0" smtClean="0"/>
              <a:t>content</a:t>
            </a:r>
            <a:r>
              <a:rPr lang="lt-LT" sz="2800" dirty="0" smtClean="0"/>
              <a:t> reikšmėje, o parametru </a:t>
            </a:r>
            <a:r>
              <a:rPr lang="lt-LT" sz="2800" b="1" dirty="0" smtClean="0"/>
              <a:t>name</a:t>
            </a:r>
            <a:r>
              <a:rPr lang="lt-LT" sz="2800" dirty="0" smtClean="0"/>
              <a:t> nurodomas meta duomenų pavadinimas informauoja programas apie </a:t>
            </a:r>
            <a:r>
              <a:rPr lang="lt-LT" sz="2800" i="1" dirty="0" smtClean="0">
                <a:solidFill>
                  <a:srgbClr val="00B0F0"/>
                </a:solidFill>
              </a:rPr>
              <a:t>duomenų paskirtį.</a:t>
            </a:r>
          </a:p>
          <a:p>
            <a:pPr>
              <a:buNone/>
            </a:pPr>
            <a:endParaRPr lang="lt-LT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dirty="0" smtClean="0"/>
              <a:t>Metagairės pavyzdžiai (1):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00200"/>
            <a:ext cx="856895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lt-LT" sz="2000" b="1" dirty="0" smtClean="0"/>
              <a:t>&lt;meta name</a:t>
            </a:r>
            <a:r>
              <a:rPr lang="en-US" sz="2000" b="1" dirty="0" smtClean="0"/>
              <a:t>= “keywords” content=“</a:t>
            </a:r>
            <a:r>
              <a:rPr lang="en-US" sz="2000" b="1" dirty="0" err="1" smtClean="0"/>
              <a:t>internetas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tinklalapiai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knyga</a:t>
            </a:r>
            <a:r>
              <a:rPr lang="en-US" sz="2000" b="1" dirty="0" smtClean="0"/>
              <a:t>”&gt;</a:t>
            </a:r>
          </a:p>
          <a:p>
            <a:pPr marL="0" indent="0">
              <a:buNone/>
            </a:pPr>
            <a:r>
              <a:rPr lang="en-US" sz="2000" dirty="0" smtClean="0"/>
              <a:t>“keywords” – </a:t>
            </a:r>
            <a:r>
              <a:rPr lang="en-US" sz="2000" dirty="0" err="1" smtClean="0"/>
              <a:t>rei</a:t>
            </a:r>
            <a:r>
              <a:rPr lang="lt-LT" sz="2000" dirty="0" smtClean="0"/>
              <a:t>šk</a:t>
            </a:r>
            <a:r>
              <a:rPr lang="en-US" sz="2000" dirty="0" err="1" smtClean="0"/>
              <a:t>ia</a:t>
            </a:r>
            <a:r>
              <a:rPr lang="en-US" sz="2000" dirty="0" smtClean="0"/>
              <a:t>, </a:t>
            </a:r>
            <a:r>
              <a:rPr lang="en-US" sz="2000" dirty="0" err="1" smtClean="0"/>
              <a:t>kad</a:t>
            </a:r>
            <a:r>
              <a:rPr lang="lt-LT" sz="2000" dirty="0" smtClean="0"/>
              <a:t> paieškos sistemos turi aptikti šį tinkllapį, kai ieškos informacijos pagal reikšminius žodžius  “content” internetas, tinklalapiai, knygos.</a:t>
            </a:r>
          </a:p>
          <a:p>
            <a:pPr>
              <a:buNone/>
            </a:pPr>
            <a:endParaRPr lang="lt-LT" sz="2000" dirty="0"/>
          </a:p>
          <a:p>
            <a:pPr marL="0" indent="0">
              <a:buNone/>
            </a:pPr>
            <a:r>
              <a:rPr lang="en-US" sz="2000" b="1" dirty="0" smtClean="0"/>
              <a:t>&lt;m</a:t>
            </a:r>
            <a:r>
              <a:rPr lang="lt-LT" sz="2000" b="1" dirty="0" smtClean="0"/>
              <a:t>eta http-equiv</a:t>
            </a:r>
            <a:r>
              <a:rPr lang="en-US" sz="2000" b="1" dirty="0" smtClean="0"/>
              <a:t>=“</a:t>
            </a:r>
            <a:r>
              <a:rPr lang="lt-LT" sz="2000" b="1" dirty="0" smtClean="0"/>
              <a:t>content-type</a:t>
            </a:r>
            <a:r>
              <a:rPr lang="en-US" sz="2000" b="1" dirty="0" smtClean="0"/>
              <a:t>” content=“text/html; </a:t>
            </a:r>
            <a:r>
              <a:rPr lang="en-US" sz="2000" b="1" dirty="0" err="1" smtClean="0"/>
              <a:t>charset</a:t>
            </a:r>
            <a:r>
              <a:rPr lang="en-US" sz="2000" b="1" dirty="0" smtClean="0"/>
              <a:t>=UTF-8”&gt;</a:t>
            </a:r>
          </a:p>
          <a:p>
            <a:pPr>
              <a:buNone/>
            </a:pPr>
            <a:r>
              <a:rPr lang="lt-LT" sz="2000" dirty="0" smtClean="0"/>
              <a:t>Dokumento tipui ir jame naudojamam kodavimo būdui (charset) nurodyti naudojama meta gairė http-equiv.</a:t>
            </a:r>
          </a:p>
          <a:p>
            <a:pPr>
              <a:buNone/>
            </a:pPr>
            <a:endParaRPr lang="lt-LT" sz="2000" dirty="0" smtClean="0"/>
          </a:p>
          <a:p>
            <a:pPr>
              <a:buNone/>
            </a:pPr>
            <a:r>
              <a:rPr lang="lt-LT" sz="2000" b="1" dirty="0" smtClean="0"/>
              <a:t>&lt;meta name</a:t>
            </a:r>
            <a:r>
              <a:rPr lang="en-US" sz="2000" b="1" dirty="0" smtClean="0"/>
              <a:t>=“author” </a:t>
            </a:r>
            <a:r>
              <a:rPr lang="en-US" sz="2000" b="1" dirty="0" err="1" smtClean="0"/>
              <a:t>lang</a:t>
            </a:r>
            <a:r>
              <a:rPr lang="en-US" sz="2000" b="1" dirty="0" smtClean="0"/>
              <a:t>=“</a:t>
            </a:r>
            <a:r>
              <a:rPr lang="en-US" sz="2000" b="1" dirty="0" err="1" smtClean="0"/>
              <a:t>lt</a:t>
            </a:r>
            <a:r>
              <a:rPr lang="en-US" sz="2000" b="1" dirty="0" smtClean="0"/>
              <a:t>” content=</a:t>
            </a:r>
            <a:r>
              <a:rPr lang="lt-LT" sz="2000" b="1" dirty="0" smtClean="0"/>
              <a:t>“</a:t>
            </a:r>
            <a:r>
              <a:rPr lang="en-US" sz="2000" b="1" dirty="0" err="1" smtClean="0"/>
              <a:t>Vardas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Pavard</a:t>
            </a:r>
            <a:r>
              <a:rPr lang="lt-LT" sz="2000" b="1" dirty="0" smtClean="0"/>
              <a:t>ė”&gt;</a:t>
            </a:r>
          </a:p>
          <a:p>
            <a:pPr>
              <a:buNone/>
            </a:pPr>
            <a:r>
              <a:rPr lang="lt-LT" sz="2000" dirty="0" smtClean="0"/>
              <a:t>Duomenys apie autorių ir kalbą.</a:t>
            </a:r>
          </a:p>
          <a:p>
            <a:pPr>
              <a:buNone/>
            </a:pPr>
            <a:endParaRPr lang="lt-L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Metagairės pavyzdžiai (2)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28800"/>
            <a:ext cx="871296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&lt;meta http-equiv="content-type" content="text/html; </a:t>
            </a:r>
            <a:r>
              <a:rPr lang="en-US" sz="2000" dirty="0" err="1" smtClean="0"/>
              <a:t>charset</a:t>
            </a:r>
            <a:r>
              <a:rPr lang="en-US" sz="2000" dirty="0" smtClean="0"/>
              <a:t>=utf-8" /&gt;</a:t>
            </a:r>
            <a:endParaRPr lang="lt-LT" sz="2000" dirty="0" smtClean="0"/>
          </a:p>
          <a:p>
            <a:pPr>
              <a:buNone/>
            </a:pPr>
            <a:endParaRPr lang="lt-LT" sz="2000" dirty="0" smtClean="0"/>
          </a:p>
          <a:p>
            <a:pPr>
              <a:buNone/>
            </a:pPr>
            <a:r>
              <a:rPr lang="en-US" sz="2000" dirty="0" smtClean="0"/>
              <a:t>&lt;</a:t>
            </a:r>
            <a:r>
              <a:rPr lang="en-US" sz="2000" dirty="0" smtClean="0"/>
              <a:t>meta name="robots" content="index, follow" /&gt; </a:t>
            </a:r>
            <a:endParaRPr lang="lt-LT" sz="2000" dirty="0" smtClean="0"/>
          </a:p>
          <a:p>
            <a:pPr>
              <a:buNone/>
            </a:pPr>
            <a:endParaRPr lang="lt-LT" sz="2000" dirty="0" smtClean="0"/>
          </a:p>
          <a:p>
            <a:pPr>
              <a:buNone/>
            </a:pPr>
            <a:r>
              <a:rPr lang="en-US" sz="2000" dirty="0" smtClean="0"/>
              <a:t>&lt;meta name="keywords" content="</a:t>
            </a:r>
            <a:r>
              <a:rPr lang="en-US" sz="2000" dirty="0" err="1" smtClean="0"/>
              <a:t>Mykolas</a:t>
            </a:r>
            <a:r>
              <a:rPr lang="en-US" sz="2000" dirty="0" smtClean="0"/>
              <a:t> </a:t>
            </a:r>
            <a:r>
              <a:rPr lang="en-US" sz="2000" dirty="0" err="1" smtClean="0"/>
              <a:t>Biržiška</a:t>
            </a:r>
            <a:r>
              <a:rPr lang="en-US" sz="2000" dirty="0" smtClean="0"/>
              <a:t>, </a:t>
            </a:r>
            <a:r>
              <a:rPr lang="en-US" sz="2000" dirty="0" err="1" smtClean="0"/>
              <a:t>gimnazija</a:t>
            </a:r>
            <a:r>
              <a:rPr lang="en-US" sz="2000" dirty="0" smtClean="0"/>
              <a:t>" /&gt;</a:t>
            </a:r>
            <a:endParaRPr lang="lt-LT" sz="2000" dirty="0" smtClean="0"/>
          </a:p>
          <a:p>
            <a:pPr>
              <a:buNone/>
            </a:pPr>
            <a:r>
              <a:rPr lang="en-US" sz="2000" dirty="0" smtClean="0"/>
              <a:t> </a:t>
            </a:r>
            <a:endParaRPr lang="lt-LT" sz="2000" dirty="0" smtClean="0"/>
          </a:p>
          <a:p>
            <a:pPr>
              <a:buNone/>
            </a:pPr>
            <a:r>
              <a:rPr lang="en-US" sz="2000" dirty="0" smtClean="0"/>
              <a:t>&lt;meta name="description" content="</a:t>
            </a:r>
            <a:r>
              <a:rPr lang="en-US" sz="2000" dirty="0" err="1" smtClean="0"/>
              <a:t>Mykolo</a:t>
            </a:r>
            <a:r>
              <a:rPr lang="en-US" sz="2000" dirty="0" smtClean="0"/>
              <a:t> </a:t>
            </a:r>
            <a:r>
              <a:rPr lang="en-US" sz="2000" dirty="0" err="1" smtClean="0"/>
              <a:t>Biržiškos</a:t>
            </a:r>
            <a:r>
              <a:rPr lang="en-US" sz="2000" dirty="0" smtClean="0"/>
              <a:t> </a:t>
            </a:r>
            <a:r>
              <a:rPr lang="en-US" sz="2000" dirty="0" err="1" smtClean="0"/>
              <a:t>gimnazija</a:t>
            </a:r>
            <a:r>
              <a:rPr lang="en-US" sz="2000" dirty="0" smtClean="0"/>
              <a:t>" /&gt; </a:t>
            </a:r>
            <a:endParaRPr lang="lt-LT" sz="2000" dirty="0" smtClean="0"/>
          </a:p>
          <a:p>
            <a:pPr>
              <a:buNone/>
            </a:pPr>
            <a:endParaRPr lang="lt-LT" sz="2000" dirty="0" smtClean="0"/>
          </a:p>
          <a:p>
            <a:pPr>
              <a:buNone/>
            </a:pPr>
            <a:r>
              <a:rPr lang="en-US" sz="2000" dirty="0" smtClean="0"/>
              <a:t>&lt;meta name="generator" content="</a:t>
            </a:r>
            <a:r>
              <a:rPr lang="en-US" sz="2000" dirty="0" err="1" smtClean="0"/>
              <a:t>Joomla</a:t>
            </a:r>
            <a:r>
              <a:rPr lang="en-US" sz="2000" dirty="0" smtClean="0"/>
              <a:t>! 1.5 - Open Source Content Management" /&gt;</a:t>
            </a:r>
            <a:endParaRPr lang="lt-L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Paaiškinimai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http-equiv</a:t>
            </a:r>
            <a:r>
              <a:rPr lang="lt-LT" sz="2400" dirty="0" smtClean="0"/>
              <a:t> – dokumento tipui ir kodavimo būdui aprašyti</a:t>
            </a:r>
          </a:p>
          <a:p>
            <a:r>
              <a:rPr lang="en-US" sz="2400" b="1" dirty="0" smtClean="0"/>
              <a:t>name</a:t>
            </a:r>
            <a:r>
              <a:rPr lang="en-US" sz="2400" b="1" dirty="0" smtClean="0"/>
              <a:t>="robots“</a:t>
            </a:r>
            <a:r>
              <a:rPr lang="lt-LT" sz="2400" b="1" dirty="0" smtClean="0"/>
              <a:t> </a:t>
            </a:r>
            <a:r>
              <a:rPr lang="lt-LT" sz="2400" dirty="0" smtClean="0"/>
              <a:t>– riboti tinklalapių lankytojų skaičių, neįtraukiant nuorodų į indeksų bazes nurodoma (noindex)</a:t>
            </a:r>
          </a:p>
          <a:p>
            <a:r>
              <a:rPr lang="en-US" sz="2400" b="1" dirty="0" smtClean="0"/>
              <a:t>name="keywords“</a:t>
            </a:r>
            <a:r>
              <a:rPr lang="lt-LT" sz="2400" dirty="0" smtClean="0"/>
              <a:t> – pateikiami paieškos žodžiai, pagal kuriuos galima būtų rasti šį tinklalapį.</a:t>
            </a:r>
          </a:p>
          <a:p>
            <a:r>
              <a:rPr lang="en-US" sz="2400" b="1" dirty="0" smtClean="0"/>
              <a:t>name="description“</a:t>
            </a:r>
            <a:r>
              <a:rPr lang="lt-LT" sz="2400" dirty="0" smtClean="0"/>
              <a:t> – trumpas tinklalapio aprašymas</a:t>
            </a:r>
          </a:p>
          <a:p>
            <a:r>
              <a:rPr lang="en-US" sz="2400" b="1" dirty="0" smtClean="0"/>
              <a:t>name=</a:t>
            </a:r>
            <a:r>
              <a:rPr lang="en-US" sz="2400" dirty="0" smtClean="0"/>
              <a:t>“</a:t>
            </a:r>
            <a:r>
              <a:rPr lang="lt-LT" sz="2400" b="1" dirty="0" smtClean="0"/>
              <a:t>generator</a:t>
            </a:r>
            <a:r>
              <a:rPr lang="en-US" sz="2400" dirty="0" smtClean="0"/>
              <a:t>“</a:t>
            </a:r>
            <a:r>
              <a:rPr lang="lt-LT" sz="2400" dirty="0" smtClean="0"/>
              <a:t> – koks HTML generatorius panaudotas programuojant tinklalapį</a:t>
            </a:r>
            <a:r>
              <a:rPr lang="lt-LT" sz="2400" dirty="0" smtClean="0"/>
              <a:t>.</a:t>
            </a:r>
            <a:endParaRPr lang="lt-L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Užduotis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t-LT" sz="2800" dirty="0" smtClean="0"/>
              <a:t>Atverkite 3 pasirinktus tinklalapius ir suraskite metagairų pavyzdžių.</a:t>
            </a:r>
          </a:p>
          <a:p>
            <a:pPr>
              <a:buNone/>
            </a:pPr>
            <a:endParaRPr lang="lt-LT" sz="2800" dirty="0" smtClean="0"/>
          </a:p>
          <a:p>
            <a:r>
              <a:rPr lang="lt-LT" sz="2800" dirty="0" smtClean="0"/>
              <a:t>Užsirašykite jas ir paaiškinkite jų paskirtį.</a:t>
            </a:r>
          </a:p>
          <a:p>
            <a:pPr>
              <a:buNone/>
            </a:pPr>
            <a:endParaRPr lang="lt-LT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">
  <a:themeElements>
    <a:clrScheme name="Symphony">
      <a:dk1>
        <a:sysClr val="windowText" lastClr="000000"/>
      </a:dk1>
      <a:lt1>
        <a:sysClr val="window" lastClr="FFFFFF"/>
      </a:lt1>
      <a:dk2>
        <a:srgbClr val="241F00"/>
      </a:dk2>
      <a:lt2>
        <a:srgbClr val="E5E9F7"/>
      </a:lt2>
      <a:accent1>
        <a:srgbClr val="AE0000"/>
      </a:accent1>
      <a:accent2>
        <a:srgbClr val="63457F"/>
      </a:accent2>
      <a:accent3>
        <a:srgbClr val="255775"/>
      </a:accent3>
      <a:accent4>
        <a:srgbClr val="A47C0C"/>
      </a:accent4>
      <a:accent5>
        <a:srgbClr val="39378D"/>
      </a:accent5>
      <a:accent6>
        <a:srgbClr val="680039"/>
      </a:accent6>
      <a:hlink>
        <a:srgbClr val="0000FF"/>
      </a:hlink>
      <a:folHlink>
        <a:srgbClr val="800080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135</TotalTime>
  <Words>343</Words>
  <Application>Microsoft Office PowerPoint</Application>
  <PresentationFormat>Demonstracija ekrane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7</vt:i4>
      </vt:variant>
    </vt:vector>
  </HeadingPairs>
  <TitlesOfParts>
    <vt:vector size="8" baseType="lpstr">
      <vt:lpstr>Welcome</vt:lpstr>
      <vt:lpstr>Metagairės</vt:lpstr>
      <vt:lpstr>Metagairės paskirtis</vt:lpstr>
      <vt:lpstr>Metagairės aprašymo sintaksė</vt:lpstr>
      <vt:lpstr>Metagairės pavyzdžiai (1):</vt:lpstr>
      <vt:lpstr>Metagairės pavyzdžiai (2)</vt:lpstr>
      <vt:lpstr>Paaiškinimai</vt:lpstr>
      <vt:lpstr>Užduotis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Metagairės</dc:title>
  <dc:creator>R</dc:creator>
  <cp:lastModifiedBy>p.leonavicius</cp:lastModifiedBy>
  <cp:revision>8</cp:revision>
  <dcterms:created xsi:type="dcterms:W3CDTF">2011-10-19T11:47:57Z</dcterms:created>
  <dcterms:modified xsi:type="dcterms:W3CDTF">2011-12-27T12:43:25Z</dcterms:modified>
</cp:coreProperties>
</file>