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0" r:id="rId4"/>
    <p:sldId id="261" r:id="rId5"/>
    <p:sldId id="257" r:id="rId6"/>
    <p:sldId id="262" r:id="rId7"/>
    <p:sldId id="263" r:id="rId8"/>
    <p:sldId id="264" r:id="rId9"/>
    <p:sldId id="265" r:id="rId10"/>
    <p:sldId id="266" r:id="rId11"/>
    <p:sldId id="258" r:id="rId12"/>
    <p:sldId id="267" r:id="rId13"/>
    <p:sldId id="268" r:id="rId14"/>
  </p:sldIdLst>
  <p:sldSz cx="12192000" cy="6858000"/>
  <p:notesSz cx="6858000" cy="9144000"/>
  <p:defaultTextStyle>
    <a:defPPr>
      <a:defRPr lang="lt-L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3" d="100"/>
          <a:sy n="73" d="100"/>
        </p:scale>
        <p:origin x="306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Pavadinimo skaidr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vadinimas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lt-LT" smtClean="0"/>
              <a:t>Spustelėję redag. ruoš. pavad. stilių</a:t>
            </a:r>
            <a:endParaRPr lang="lt-LT"/>
          </a:p>
        </p:txBody>
      </p:sp>
      <p:sp>
        <p:nvSpPr>
          <p:cNvPr id="3" name="Antrinis pavadinimas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lt-LT" smtClean="0"/>
              <a:t>Spustelėję redag. ruoš. paantrš. stilių</a:t>
            </a:r>
            <a:endParaRPr lang="lt-LT"/>
          </a:p>
        </p:txBody>
      </p:sp>
      <p:sp>
        <p:nvSpPr>
          <p:cNvPr id="4" name="Datos vietos rezervavimo ženklas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8789E7-B1EB-4786-B582-4353925851AA}" type="datetimeFigureOut">
              <a:rPr lang="lt-LT" smtClean="0"/>
              <a:t>2019-07-01</a:t>
            </a:fld>
            <a:endParaRPr lang="lt-LT"/>
          </a:p>
        </p:txBody>
      </p:sp>
      <p:sp>
        <p:nvSpPr>
          <p:cNvPr id="5" name="Poraštės vietos rezervavimo ženklas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6" name="Skaidrės numerio vietos rezervavimo ženklas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7286AD-CC89-45B4-9439-554803797E9D}" type="slidenum">
              <a:rPr lang="lt-LT" smtClean="0"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38299293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Pavadinimas ir vertikalus tekst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vadinima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 smtClean="0"/>
              <a:t>Spustelėję redag. ruoš. pavad. stilių</a:t>
            </a:r>
            <a:endParaRPr lang="lt-LT"/>
          </a:p>
        </p:txBody>
      </p:sp>
      <p:sp>
        <p:nvSpPr>
          <p:cNvPr id="3" name="Vertikalaus teksto vietos rezervavimo ženklas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lt-LT" smtClean="0"/>
              <a:t>Spustelėję redag. ruoš. teksto stilių</a:t>
            </a:r>
          </a:p>
          <a:p>
            <a:pPr lvl="1"/>
            <a:r>
              <a:rPr lang="lt-LT" smtClean="0"/>
              <a:t>Antras lygmuo</a:t>
            </a:r>
          </a:p>
          <a:p>
            <a:pPr lvl="2"/>
            <a:r>
              <a:rPr lang="lt-LT" smtClean="0"/>
              <a:t>Trečias lygmuo</a:t>
            </a:r>
          </a:p>
          <a:p>
            <a:pPr lvl="3"/>
            <a:r>
              <a:rPr lang="lt-LT" smtClean="0"/>
              <a:t>Ketvirtas lygmuo</a:t>
            </a:r>
          </a:p>
          <a:p>
            <a:pPr lvl="4"/>
            <a:r>
              <a:rPr lang="lt-LT" smtClean="0"/>
              <a:t>Penktas lygmuo</a:t>
            </a:r>
            <a:endParaRPr lang="lt-LT"/>
          </a:p>
        </p:txBody>
      </p:sp>
      <p:sp>
        <p:nvSpPr>
          <p:cNvPr id="4" name="Datos vietos rezervavimo ženklas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8789E7-B1EB-4786-B582-4353925851AA}" type="datetimeFigureOut">
              <a:rPr lang="lt-LT" smtClean="0"/>
              <a:t>2019-07-01</a:t>
            </a:fld>
            <a:endParaRPr lang="lt-LT"/>
          </a:p>
        </p:txBody>
      </p:sp>
      <p:sp>
        <p:nvSpPr>
          <p:cNvPr id="5" name="Poraštės vietos rezervavimo ženklas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6" name="Skaidrės numerio vietos rezervavimo ženklas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7286AD-CC89-45B4-9439-554803797E9D}" type="slidenum">
              <a:rPr lang="lt-LT" smtClean="0"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21384745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us pavadinimas ir tekst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us pavadinimas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lt-LT" smtClean="0"/>
              <a:t>Spustelėję redag. ruoš. pavad. stilių</a:t>
            </a:r>
            <a:endParaRPr lang="lt-LT"/>
          </a:p>
        </p:txBody>
      </p:sp>
      <p:sp>
        <p:nvSpPr>
          <p:cNvPr id="3" name="Vertikalaus teksto vietos rezervavimo ženklas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lt-LT" smtClean="0"/>
              <a:t>Spustelėję redag. ruoš. teksto stilių</a:t>
            </a:r>
          </a:p>
          <a:p>
            <a:pPr lvl="1"/>
            <a:r>
              <a:rPr lang="lt-LT" smtClean="0"/>
              <a:t>Antras lygmuo</a:t>
            </a:r>
          </a:p>
          <a:p>
            <a:pPr lvl="2"/>
            <a:r>
              <a:rPr lang="lt-LT" smtClean="0"/>
              <a:t>Trečias lygmuo</a:t>
            </a:r>
          </a:p>
          <a:p>
            <a:pPr lvl="3"/>
            <a:r>
              <a:rPr lang="lt-LT" smtClean="0"/>
              <a:t>Ketvirtas lygmuo</a:t>
            </a:r>
          </a:p>
          <a:p>
            <a:pPr lvl="4"/>
            <a:r>
              <a:rPr lang="lt-LT" smtClean="0"/>
              <a:t>Penktas lygmuo</a:t>
            </a:r>
            <a:endParaRPr lang="lt-LT"/>
          </a:p>
        </p:txBody>
      </p:sp>
      <p:sp>
        <p:nvSpPr>
          <p:cNvPr id="4" name="Datos vietos rezervavimo ženklas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8789E7-B1EB-4786-B582-4353925851AA}" type="datetimeFigureOut">
              <a:rPr lang="lt-LT" smtClean="0"/>
              <a:t>2019-07-01</a:t>
            </a:fld>
            <a:endParaRPr lang="lt-LT"/>
          </a:p>
        </p:txBody>
      </p:sp>
      <p:sp>
        <p:nvSpPr>
          <p:cNvPr id="5" name="Poraštės vietos rezervavimo ženklas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6" name="Skaidrės numerio vietos rezervavimo ženklas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7286AD-CC89-45B4-9439-554803797E9D}" type="slidenum">
              <a:rPr lang="lt-LT" smtClean="0"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875993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Pavadinimas ir turiny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vadinima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 smtClean="0"/>
              <a:t>Spustelėję redag. ruoš. pavad. stilių</a:t>
            </a:r>
            <a:endParaRPr lang="lt-LT"/>
          </a:p>
        </p:txBody>
      </p:sp>
      <p:sp>
        <p:nvSpPr>
          <p:cNvPr id="3" name="Turinio vietos rezervavimo ženklas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lt-LT" smtClean="0"/>
              <a:t>Spustelėję redag. ruoš. teksto stilių</a:t>
            </a:r>
          </a:p>
          <a:p>
            <a:pPr lvl="1"/>
            <a:r>
              <a:rPr lang="lt-LT" smtClean="0"/>
              <a:t>Antras lygmuo</a:t>
            </a:r>
          </a:p>
          <a:p>
            <a:pPr lvl="2"/>
            <a:r>
              <a:rPr lang="lt-LT" smtClean="0"/>
              <a:t>Trečias lygmuo</a:t>
            </a:r>
          </a:p>
          <a:p>
            <a:pPr lvl="3"/>
            <a:r>
              <a:rPr lang="lt-LT" smtClean="0"/>
              <a:t>Ketvirtas lygmuo</a:t>
            </a:r>
          </a:p>
          <a:p>
            <a:pPr lvl="4"/>
            <a:r>
              <a:rPr lang="lt-LT" smtClean="0"/>
              <a:t>Penktas lygmuo</a:t>
            </a:r>
            <a:endParaRPr lang="lt-LT"/>
          </a:p>
        </p:txBody>
      </p:sp>
      <p:sp>
        <p:nvSpPr>
          <p:cNvPr id="4" name="Datos vietos rezervavimo ženklas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8789E7-B1EB-4786-B582-4353925851AA}" type="datetimeFigureOut">
              <a:rPr lang="lt-LT" smtClean="0"/>
              <a:t>2019-07-01</a:t>
            </a:fld>
            <a:endParaRPr lang="lt-LT"/>
          </a:p>
        </p:txBody>
      </p:sp>
      <p:sp>
        <p:nvSpPr>
          <p:cNvPr id="5" name="Poraštės vietos rezervavimo ženklas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6" name="Skaidrės numerio vietos rezervavimo ženklas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7286AD-CC89-45B4-9439-554803797E9D}" type="slidenum">
              <a:rPr lang="lt-LT" smtClean="0"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19726768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kcijos antrašt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vadinimas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lt-LT" smtClean="0"/>
              <a:t>Spustelėję redag. ruoš. pavad. stilių</a:t>
            </a:r>
            <a:endParaRPr lang="lt-LT"/>
          </a:p>
        </p:txBody>
      </p:sp>
      <p:sp>
        <p:nvSpPr>
          <p:cNvPr id="3" name="Teksto vietos rezervavimo ženklas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lt-LT" smtClean="0"/>
              <a:t>Spustelėję redag. ruoš. teksto stilių</a:t>
            </a:r>
          </a:p>
        </p:txBody>
      </p:sp>
      <p:sp>
        <p:nvSpPr>
          <p:cNvPr id="4" name="Datos vietos rezervavimo ženklas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8789E7-B1EB-4786-B582-4353925851AA}" type="datetimeFigureOut">
              <a:rPr lang="lt-LT" smtClean="0"/>
              <a:t>2019-07-01</a:t>
            </a:fld>
            <a:endParaRPr lang="lt-LT"/>
          </a:p>
        </p:txBody>
      </p:sp>
      <p:sp>
        <p:nvSpPr>
          <p:cNvPr id="5" name="Poraštės vietos rezervavimo ženklas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6" name="Skaidrės numerio vietos rezervavimo ženklas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7286AD-CC89-45B4-9439-554803797E9D}" type="slidenum">
              <a:rPr lang="lt-LT" smtClean="0"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32081337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 turinia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vadinima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 smtClean="0"/>
              <a:t>Spustelėję redag. ruoš. pavad. stilių</a:t>
            </a:r>
            <a:endParaRPr lang="lt-LT"/>
          </a:p>
        </p:txBody>
      </p:sp>
      <p:sp>
        <p:nvSpPr>
          <p:cNvPr id="3" name="Turinio vietos rezervavimo ženklas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lt-LT" smtClean="0"/>
              <a:t>Spustelėję redag. ruoš. teksto stilių</a:t>
            </a:r>
          </a:p>
          <a:p>
            <a:pPr lvl="1"/>
            <a:r>
              <a:rPr lang="lt-LT" smtClean="0"/>
              <a:t>Antras lygmuo</a:t>
            </a:r>
          </a:p>
          <a:p>
            <a:pPr lvl="2"/>
            <a:r>
              <a:rPr lang="lt-LT" smtClean="0"/>
              <a:t>Trečias lygmuo</a:t>
            </a:r>
          </a:p>
          <a:p>
            <a:pPr lvl="3"/>
            <a:r>
              <a:rPr lang="lt-LT" smtClean="0"/>
              <a:t>Ketvirtas lygmuo</a:t>
            </a:r>
          </a:p>
          <a:p>
            <a:pPr lvl="4"/>
            <a:r>
              <a:rPr lang="lt-LT" smtClean="0"/>
              <a:t>Penktas lygmuo</a:t>
            </a:r>
            <a:endParaRPr lang="lt-LT"/>
          </a:p>
        </p:txBody>
      </p:sp>
      <p:sp>
        <p:nvSpPr>
          <p:cNvPr id="4" name="Turinio vietos rezervavimo ženklas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lt-LT" smtClean="0"/>
              <a:t>Spustelėję redag. ruoš. teksto stilių</a:t>
            </a:r>
          </a:p>
          <a:p>
            <a:pPr lvl="1"/>
            <a:r>
              <a:rPr lang="lt-LT" smtClean="0"/>
              <a:t>Antras lygmuo</a:t>
            </a:r>
          </a:p>
          <a:p>
            <a:pPr lvl="2"/>
            <a:r>
              <a:rPr lang="lt-LT" smtClean="0"/>
              <a:t>Trečias lygmuo</a:t>
            </a:r>
          </a:p>
          <a:p>
            <a:pPr lvl="3"/>
            <a:r>
              <a:rPr lang="lt-LT" smtClean="0"/>
              <a:t>Ketvirtas lygmuo</a:t>
            </a:r>
          </a:p>
          <a:p>
            <a:pPr lvl="4"/>
            <a:r>
              <a:rPr lang="lt-LT" smtClean="0"/>
              <a:t>Penktas lygmuo</a:t>
            </a:r>
            <a:endParaRPr lang="lt-LT"/>
          </a:p>
        </p:txBody>
      </p:sp>
      <p:sp>
        <p:nvSpPr>
          <p:cNvPr id="5" name="Datos vietos rezervavimo ženklas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8789E7-B1EB-4786-B582-4353925851AA}" type="datetimeFigureOut">
              <a:rPr lang="lt-LT" smtClean="0"/>
              <a:t>2019-07-01</a:t>
            </a:fld>
            <a:endParaRPr lang="lt-LT"/>
          </a:p>
        </p:txBody>
      </p:sp>
      <p:sp>
        <p:nvSpPr>
          <p:cNvPr id="6" name="Poraštės vietos rezervavimo ženklas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7" name="Skaidrės numerio vietos rezervavimo ženklas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7286AD-CC89-45B4-9439-554803797E9D}" type="slidenum">
              <a:rPr lang="lt-LT" smtClean="0"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10614525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Lyginim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vadinimas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lt-LT" smtClean="0"/>
              <a:t>Spustelėję redag. ruoš. pavad. stilių</a:t>
            </a:r>
            <a:endParaRPr lang="lt-LT"/>
          </a:p>
        </p:txBody>
      </p:sp>
      <p:sp>
        <p:nvSpPr>
          <p:cNvPr id="3" name="Teksto vietos rezervavimo ženklas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lt-LT" smtClean="0"/>
              <a:t>Spustelėję redag. ruoš. teksto stilių</a:t>
            </a:r>
          </a:p>
        </p:txBody>
      </p:sp>
      <p:sp>
        <p:nvSpPr>
          <p:cNvPr id="4" name="Turinio vietos rezervavimo ženklas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lt-LT" smtClean="0"/>
              <a:t>Spustelėję redag. ruoš. teksto stilių</a:t>
            </a:r>
          </a:p>
          <a:p>
            <a:pPr lvl="1"/>
            <a:r>
              <a:rPr lang="lt-LT" smtClean="0"/>
              <a:t>Antras lygmuo</a:t>
            </a:r>
          </a:p>
          <a:p>
            <a:pPr lvl="2"/>
            <a:r>
              <a:rPr lang="lt-LT" smtClean="0"/>
              <a:t>Trečias lygmuo</a:t>
            </a:r>
          </a:p>
          <a:p>
            <a:pPr lvl="3"/>
            <a:r>
              <a:rPr lang="lt-LT" smtClean="0"/>
              <a:t>Ketvirtas lygmuo</a:t>
            </a:r>
          </a:p>
          <a:p>
            <a:pPr lvl="4"/>
            <a:r>
              <a:rPr lang="lt-LT" smtClean="0"/>
              <a:t>Penktas lygmuo</a:t>
            </a:r>
            <a:endParaRPr lang="lt-LT"/>
          </a:p>
        </p:txBody>
      </p:sp>
      <p:sp>
        <p:nvSpPr>
          <p:cNvPr id="5" name="Teksto vietos rezervavimo ženklas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lt-LT" smtClean="0"/>
              <a:t>Spustelėję redag. ruoš. teksto stilių</a:t>
            </a:r>
          </a:p>
        </p:txBody>
      </p:sp>
      <p:sp>
        <p:nvSpPr>
          <p:cNvPr id="6" name="Turinio vietos rezervavimo ženklas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lt-LT" smtClean="0"/>
              <a:t>Spustelėję redag. ruoš. teksto stilių</a:t>
            </a:r>
          </a:p>
          <a:p>
            <a:pPr lvl="1"/>
            <a:r>
              <a:rPr lang="lt-LT" smtClean="0"/>
              <a:t>Antras lygmuo</a:t>
            </a:r>
          </a:p>
          <a:p>
            <a:pPr lvl="2"/>
            <a:r>
              <a:rPr lang="lt-LT" smtClean="0"/>
              <a:t>Trečias lygmuo</a:t>
            </a:r>
          </a:p>
          <a:p>
            <a:pPr lvl="3"/>
            <a:r>
              <a:rPr lang="lt-LT" smtClean="0"/>
              <a:t>Ketvirtas lygmuo</a:t>
            </a:r>
          </a:p>
          <a:p>
            <a:pPr lvl="4"/>
            <a:r>
              <a:rPr lang="lt-LT" smtClean="0"/>
              <a:t>Penktas lygmuo</a:t>
            </a:r>
            <a:endParaRPr lang="lt-LT"/>
          </a:p>
        </p:txBody>
      </p:sp>
      <p:sp>
        <p:nvSpPr>
          <p:cNvPr id="7" name="Datos vietos rezervavimo ženklas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8789E7-B1EB-4786-B582-4353925851AA}" type="datetimeFigureOut">
              <a:rPr lang="lt-LT" smtClean="0"/>
              <a:t>2019-07-01</a:t>
            </a:fld>
            <a:endParaRPr lang="lt-LT"/>
          </a:p>
        </p:txBody>
      </p:sp>
      <p:sp>
        <p:nvSpPr>
          <p:cNvPr id="8" name="Poraštės vietos rezervavimo ženklas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9" name="Skaidrės numerio vietos rezervavimo ženklas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7286AD-CC89-45B4-9439-554803797E9D}" type="slidenum">
              <a:rPr lang="lt-LT" smtClean="0"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8238293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k pavadinim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vadinima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 smtClean="0"/>
              <a:t>Spustelėję redag. ruoš. pavad. stilių</a:t>
            </a:r>
            <a:endParaRPr lang="lt-LT"/>
          </a:p>
        </p:txBody>
      </p:sp>
      <p:sp>
        <p:nvSpPr>
          <p:cNvPr id="3" name="Datos vietos rezervavimo ženklas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8789E7-B1EB-4786-B582-4353925851AA}" type="datetimeFigureOut">
              <a:rPr lang="lt-LT" smtClean="0"/>
              <a:t>2019-07-01</a:t>
            </a:fld>
            <a:endParaRPr lang="lt-LT"/>
          </a:p>
        </p:txBody>
      </p:sp>
      <p:sp>
        <p:nvSpPr>
          <p:cNvPr id="4" name="Poraštės vietos rezervavimo ženklas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5" name="Skaidrės numerio vietos rezervavimo ženklas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7286AD-CC89-45B4-9439-554803797E9D}" type="slidenum">
              <a:rPr lang="lt-LT" smtClean="0"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23356046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ušč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os vietos rezervavimo ženklas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8789E7-B1EB-4786-B582-4353925851AA}" type="datetimeFigureOut">
              <a:rPr lang="lt-LT" smtClean="0"/>
              <a:t>2019-07-01</a:t>
            </a:fld>
            <a:endParaRPr lang="lt-LT"/>
          </a:p>
        </p:txBody>
      </p:sp>
      <p:sp>
        <p:nvSpPr>
          <p:cNvPr id="3" name="Poraštės vietos rezervavimo ženklas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4" name="Skaidrės numerio vietos rezervavimo ženklas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7286AD-CC89-45B4-9439-554803797E9D}" type="slidenum">
              <a:rPr lang="lt-LT" smtClean="0"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5615669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urinys ir antrašt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vadinimas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lt-LT" smtClean="0"/>
              <a:t>Spustelėję redag. ruoš. pavad. stilių</a:t>
            </a:r>
            <a:endParaRPr lang="lt-LT"/>
          </a:p>
        </p:txBody>
      </p:sp>
      <p:sp>
        <p:nvSpPr>
          <p:cNvPr id="3" name="Turinio vietos rezervavimo ženklas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lt-LT" smtClean="0"/>
              <a:t>Spustelėję redag. ruoš. teksto stilių</a:t>
            </a:r>
          </a:p>
          <a:p>
            <a:pPr lvl="1"/>
            <a:r>
              <a:rPr lang="lt-LT" smtClean="0"/>
              <a:t>Antras lygmuo</a:t>
            </a:r>
          </a:p>
          <a:p>
            <a:pPr lvl="2"/>
            <a:r>
              <a:rPr lang="lt-LT" smtClean="0"/>
              <a:t>Trečias lygmuo</a:t>
            </a:r>
          </a:p>
          <a:p>
            <a:pPr lvl="3"/>
            <a:r>
              <a:rPr lang="lt-LT" smtClean="0"/>
              <a:t>Ketvirtas lygmuo</a:t>
            </a:r>
          </a:p>
          <a:p>
            <a:pPr lvl="4"/>
            <a:r>
              <a:rPr lang="lt-LT" smtClean="0"/>
              <a:t>Penktas lygmuo</a:t>
            </a:r>
            <a:endParaRPr lang="lt-LT"/>
          </a:p>
        </p:txBody>
      </p:sp>
      <p:sp>
        <p:nvSpPr>
          <p:cNvPr id="4" name="Teksto vietos rezervavimo ženklas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lt-LT" smtClean="0"/>
              <a:t>Spustelėję redag. ruoš. teksto stilių</a:t>
            </a:r>
          </a:p>
        </p:txBody>
      </p:sp>
      <p:sp>
        <p:nvSpPr>
          <p:cNvPr id="5" name="Datos vietos rezervavimo ženklas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8789E7-B1EB-4786-B582-4353925851AA}" type="datetimeFigureOut">
              <a:rPr lang="lt-LT" smtClean="0"/>
              <a:t>2019-07-01</a:t>
            </a:fld>
            <a:endParaRPr lang="lt-LT"/>
          </a:p>
        </p:txBody>
      </p:sp>
      <p:sp>
        <p:nvSpPr>
          <p:cNvPr id="6" name="Poraštės vietos rezervavimo ženklas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7" name="Skaidrės numerio vietos rezervavimo ženklas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7286AD-CC89-45B4-9439-554803797E9D}" type="slidenum">
              <a:rPr lang="lt-LT" smtClean="0"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7995788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aveikslėlis ir antrašt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vadinimas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lt-LT" smtClean="0"/>
              <a:t>Spustelėję redag. ruoš. pavad. stilių</a:t>
            </a:r>
            <a:endParaRPr lang="lt-LT"/>
          </a:p>
        </p:txBody>
      </p:sp>
      <p:sp>
        <p:nvSpPr>
          <p:cNvPr id="3" name="Paveikslėlio vietos rezervavimo ženklas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lt-LT"/>
          </a:p>
        </p:txBody>
      </p:sp>
      <p:sp>
        <p:nvSpPr>
          <p:cNvPr id="4" name="Teksto vietos rezervavimo ženklas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lt-LT" smtClean="0"/>
              <a:t>Spustelėję redag. ruoš. teksto stilių</a:t>
            </a:r>
          </a:p>
        </p:txBody>
      </p:sp>
      <p:sp>
        <p:nvSpPr>
          <p:cNvPr id="5" name="Datos vietos rezervavimo ženklas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8789E7-B1EB-4786-B582-4353925851AA}" type="datetimeFigureOut">
              <a:rPr lang="lt-LT" smtClean="0"/>
              <a:t>2019-07-01</a:t>
            </a:fld>
            <a:endParaRPr lang="lt-LT"/>
          </a:p>
        </p:txBody>
      </p:sp>
      <p:sp>
        <p:nvSpPr>
          <p:cNvPr id="6" name="Poraštės vietos rezervavimo ženklas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7" name="Skaidrės numerio vietos rezervavimo ženklas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7286AD-CC89-45B4-9439-554803797E9D}" type="slidenum">
              <a:rPr lang="lt-LT" smtClean="0"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28312986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9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vadinimo vietos rezervavimo ženklas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lt-LT" smtClean="0"/>
              <a:t>Spustelėję redag. ruoš. pavad. stilių</a:t>
            </a:r>
            <a:endParaRPr lang="lt-LT"/>
          </a:p>
        </p:txBody>
      </p:sp>
      <p:sp>
        <p:nvSpPr>
          <p:cNvPr id="3" name="Teksto vietos rezervavimo ženklas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lt-LT" smtClean="0"/>
              <a:t>Spustelėję redag. ruoš. teksto stilių</a:t>
            </a:r>
          </a:p>
          <a:p>
            <a:pPr lvl="1"/>
            <a:r>
              <a:rPr lang="lt-LT" smtClean="0"/>
              <a:t>Antras lygmuo</a:t>
            </a:r>
          </a:p>
          <a:p>
            <a:pPr lvl="2"/>
            <a:r>
              <a:rPr lang="lt-LT" smtClean="0"/>
              <a:t>Trečias lygmuo</a:t>
            </a:r>
          </a:p>
          <a:p>
            <a:pPr lvl="3"/>
            <a:r>
              <a:rPr lang="lt-LT" smtClean="0"/>
              <a:t>Ketvirtas lygmuo</a:t>
            </a:r>
          </a:p>
          <a:p>
            <a:pPr lvl="4"/>
            <a:r>
              <a:rPr lang="lt-LT" smtClean="0"/>
              <a:t>Penktas lygmuo</a:t>
            </a:r>
            <a:endParaRPr lang="lt-LT"/>
          </a:p>
        </p:txBody>
      </p:sp>
      <p:sp>
        <p:nvSpPr>
          <p:cNvPr id="4" name="Datos vietos rezervavimo ženklas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8789E7-B1EB-4786-B582-4353925851AA}" type="datetimeFigureOut">
              <a:rPr lang="lt-LT" smtClean="0"/>
              <a:t>2019-07-01</a:t>
            </a:fld>
            <a:endParaRPr lang="lt-LT"/>
          </a:p>
        </p:txBody>
      </p:sp>
      <p:sp>
        <p:nvSpPr>
          <p:cNvPr id="5" name="Poraštės vietos rezervavimo ženklas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lt-LT"/>
          </a:p>
        </p:txBody>
      </p:sp>
      <p:sp>
        <p:nvSpPr>
          <p:cNvPr id="6" name="Skaidrės numerio vietos rezervavimo ženklas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7286AD-CC89-45B4-9439-554803797E9D}" type="slidenum">
              <a:rPr lang="lt-LT" smtClean="0"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4964063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lt-L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jpeg"/><Relationship Id="rId7" Type="http://schemas.openxmlformats.org/officeDocument/2006/relationships/image" Target="../media/image7.jp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g"/><Relationship Id="rId9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7" Type="http://schemas.openxmlformats.org/officeDocument/2006/relationships/image" Target="../media/image19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jp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vadinimas 1"/>
          <p:cNvSpPr>
            <a:spLocks noGrp="1"/>
          </p:cNvSpPr>
          <p:nvPr>
            <p:ph type="ctrTitle"/>
          </p:nvPr>
        </p:nvSpPr>
        <p:spPr>
          <a:xfrm>
            <a:off x="1524000" y="887104"/>
            <a:ext cx="9144000" cy="2556183"/>
          </a:xfrm>
        </p:spPr>
        <p:txBody>
          <a:bodyPr>
            <a:normAutofit fontScale="90000"/>
          </a:bodyPr>
          <a:lstStyle/>
          <a:p>
            <a:r>
              <a:rPr lang="lt-LT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lt-LT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lt-LT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lt-LT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lt-LT" sz="32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Visuomenės sveikatos priežiūros specialistų patirtis. SLURŠ bendroji programa kaip gairės visuomenės sveikatos priežiūros specialisto darbui Kalvarijos gimnazijoje</a:t>
            </a:r>
            <a:br>
              <a:rPr lang="lt-LT" sz="32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lt-LT" sz="32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Antrinis pavadinimas 2"/>
          <p:cNvSpPr>
            <a:spLocks noGrp="1"/>
          </p:cNvSpPr>
          <p:nvPr>
            <p:ph type="subTitle" idx="1"/>
          </p:nvPr>
        </p:nvSpPr>
        <p:spPr>
          <a:xfrm>
            <a:off x="1809750" y="3443287"/>
            <a:ext cx="9144000" cy="2984500"/>
          </a:xfrm>
        </p:spPr>
        <p:txBody>
          <a:bodyPr/>
          <a:lstStyle/>
          <a:p>
            <a:endParaRPr lang="lt-LT" dirty="0" smtClean="0"/>
          </a:p>
          <a:p>
            <a:endParaRPr lang="lt-LT" dirty="0"/>
          </a:p>
          <a:p>
            <a:endParaRPr lang="lt-LT" dirty="0" smtClean="0"/>
          </a:p>
          <a:p>
            <a:endParaRPr lang="lt-LT" dirty="0"/>
          </a:p>
          <a:p>
            <a:r>
              <a:rPr lang="lt-LT" dirty="0" smtClean="0"/>
              <a:t>Kaunas</a:t>
            </a:r>
          </a:p>
          <a:p>
            <a:r>
              <a:rPr lang="lt-LT" dirty="0" smtClean="0">
                <a:solidFill>
                  <a:srgbClr val="7030A0"/>
                </a:solidFill>
              </a:rPr>
              <a:t>2019-06-04</a:t>
            </a:r>
            <a:endParaRPr lang="lt-LT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9823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vadinima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Kitos veiklos dirbant komandoje:</a:t>
            </a:r>
            <a:endParaRPr lang="lt-LT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urinio vietos rezervavimo ženklas 2"/>
          <p:cNvSpPr>
            <a:spLocks noGrp="1"/>
          </p:cNvSpPr>
          <p:nvPr>
            <p:ph idx="1"/>
          </p:nvPr>
        </p:nvSpPr>
        <p:spPr>
          <a:xfrm>
            <a:off x="1083859" y="1252419"/>
            <a:ext cx="10515600" cy="5415864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ü"/>
            </a:pPr>
            <a:r>
              <a:rPr lang="lt-LT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Svajonių diena – gerųjų emocijų diena, patyčių prevencija;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lt-LT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Švarių rankų diena- asmens higienos, infekcinių ligų prevencija;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lt-LT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Projektas „Gamta prašo – rūšiuok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!”- </a:t>
            </a:r>
            <a:r>
              <a:rPr lang="lt-LT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gamtos išsaugojimas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lt-LT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mokomės dalintis;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lt-LT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Sveiko maisto dirbtuvės – nutukimo prevencija, sveiko maisto pasirinkimas.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lt-LT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</a:t>
            </a:r>
            <a:endParaRPr lang="lt-LT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aveikslėlis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633" y="3023008"/>
            <a:ext cx="3638266" cy="3498075"/>
          </a:xfrm>
          <a:prstGeom prst="rect">
            <a:avLst/>
          </a:prstGeom>
        </p:spPr>
      </p:pic>
      <p:pic>
        <p:nvPicPr>
          <p:cNvPr id="5" name="Paveikslėlis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4899" y="3285299"/>
            <a:ext cx="1820129" cy="3235784"/>
          </a:xfrm>
          <a:prstGeom prst="rect">
            <a:avLst/>
          </a:prstGeom>
        </p:spPr>
      </p:pic>
      <p:pic>
        <p:nvPicPr>
          <p:cNvPr id="6" name="Paveikslėlis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5028" y="3083009"/>
            <a:ext cx="4359986" cy="32699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2204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vadinima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 dirty="0" smtClean="0"/>
              <a:t>Kas naujo veikiant kartu</a:t>
            </a:r>
            <a:endParaRPr lang="lt-LT" dirty="0"/>
          </a:p>
        </p:txBody>
      </p:sp>
      <p:sp>
        <p:nvSpPr>
          <p:cNvPr id="3" name="Turinio vietos rezervavimo ženklas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lt-LT" dirty="0" smtClean="0"/>
          </a:p>
          <a:p>
            <a:pPr>
              <a:buFont typeface="Wingdings" panose="05000000000000000000" pitchFamily="2" charset="2"/>
              <a:buChar char="ü"/>
            </a:pPr>
            <a:r>
              <a:rPr lang="lt-LT" dirty="0"/>
              <a:t>k</a:t>
            </a:r>
            <a:r>
              <a:rPr lang="lt-LT" dirty="0" smtClean="0"/>
              <a:t>omandinis darbas</a:t>
            </a:r>
            <a:r>
              <a:rPr lang="lt-LT" b="1" u="sng" dirty="0" smtClean="0">
                <a:solidFill>
                  <a:srgbClr val="FF0000"/>
                </a:solidFill>
              </a:rPr>
              <a:t>, pagarba;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lt-LT" dirty="0"/>
              <a:t>p</a:t>
            </a:r>
            <a:r>
              <a:rPr lang="lt-LT" dirty="0" smtClean="0"/>
              <a:t>asitikėjimas komanda;</a:t>
            </a:r>
            <a:endParaRPr lang="lt-LT" dirty="0"/>
          </a:p>
          <a:p>
            <a:pPr>
              <a:buFont typeface="Wingdings" panose="05000000000000000000" pitchFamily="2" charset="2"/>
              <a:buChar char="ü"/>
            </a:pPr>
            <a:r>
              <a:rPr lang="lt-LT" dirty="0"/>
              <a:t>p</a:t>
            </a:r>
            <a:r>
              <a:rPr lang="lt-LT" dirty="0" smtClean="0"/>
              <a:t>adidėjo bendruomeniškumas.</a:t>
            </a:r>
          </a:p>
          <a:p>
            <a:pPr>
              <a:buFont typeface="Wingdings" panose="05000000000000000000" pitchFamily="2" charset="2"/>
              <a:buChar char="ü"/>
            </a:pPr>
            <a:endParaRPr lang="lt-LT" dirty="0" smtClean="0"/>
          </a:p>
        </p:txBody>
      </p:sp>
      <p:pic>
        <p:nvPicPr>
          <p:cNvPr id="4" name="Paveikslėlis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95007" y="1825625"/>
            <a:ext cx="4281758" cy="397400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110634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vadinima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 dirty="0" smtClean="0"/>
              <a:t>Kuo svarbi SLURŠ VS specialistui</a:t>
            </a:r>
            <a:endParaRPr lang="lt-LT" dirty="0"/>
          </a:p>
        </p:txBody>
      </p:sp>
      <p:sp>
        <p:nvSpPr>
          <p:cNvPr id="3" name="Turinio vietos rezervavimo ženklas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ü"/>
            </a:pPr>
            <a:r>
              <a:rPr lang="lt-LT" u="sng" dirty="0" smtClean="0">
                <a:latin typeface="Times New Roman" pitchFamily="18" charset="0"/>
                <a:cs typeface="Times New Roman" pitchFamily="18" charset="0"/>
              </a:rPr>
              <a:t>Svarbiausia </a:t>
            </a:r>
            <a:r>
              <a:rPr lang="lt-LT" u="sng" dirty="0">
                <a:latin typeface="Times New Roman" pitchFamily="18" charset="0"/>
                <a:cs typeface="Times New Roman" pitchFamily="18" charset="0"/>
              </a:rPr>
              <a:t>daryti refleksiją (Įsivertinti kas gerai, kas ne</a:t>
            </a:r>
            <a:r>
              <a:rPr lang="lt-LT" u="sng" dirty="0" smtClean="0">
                <a:latin typeface="Times New Roman" pitchFamily="18" charset="0"/>
                <a:cs typeface="Times New Roman" pitchFamily="18" charset="0"/>
              </a:rPr>
              <a:t>).</a:t>
            </a:r>
            <a:endParaRPr lang="lt-LT" u="sng" dirty="0"/>
          </a:p>
          <a:p>
            <a:pPr>
              <a:buFont typeface="Wingdings" panose="05000000000000000000" pitchFamily="2" charset="2"/>
              <a:buChar char="ü"/>
            </a:pPr>
            <a:r>
              <a:rPr lang="lt-LT" u="sng" dirty="0"/>
              <a:t> vaiko ugdymas turi atitikti raidos etapus (Programos 1 priedas);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lt-LT" u="sng" dirty="0"/>
              <a:t>vadovautis mokinių pasiekimais, turiniu (Programos 2 priedas).</a:t>
            </a:r>
          </a:p>
          <a:p>
            <a:pPr>
              <a:buFont typeface="Wingdings" panose="05000000000000000000" pitchFamily="2" charset="2"/>
              <a:buChar char="ü"/>
            </a:pPr>
            <a:endParaRPr lang="lt-LT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anose="05000000000000000000" pitchFamily="2" charset="2"/>
              <a:buChar char="ü"/>
            </a:pPr>
            <a:endParaRPr lang="lt-LT" dirty="0">
              <a:latin typeface="Times New Roman" pitchFamily="18" charset="0"/>
              <a:cs typeface="Times New Roman" pitchFamily="18" charset="0"/>
            </a:endParaRPr>
          </a:p>
          <a:p>
            <a:endParaRPr lang="lt-LT" dirty="0"/>
          </a:p>
          <a:p>
            <a:endParaRPr lang="lt-LT" dirty="0"/>
          </a:p>
        </p:txBody>
      </p:sp>
    </p:spTree>
    <p:extLst>
      <p:ext uri="{BB962C8B-B14F-4D97-AF65-F5344CB8AC3E}">
        <p14:creationId xmlns:p14="http://schemas.microsoft.com/office/powerpoint/2010/main" val="1007039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838200" y="542924"/>
            <a:ext cx="10515600" cy="6103535"/>
          </a:xfrm>
        </p:spPr>
        <p:txBody>
          <a:bodyPr/>
          <a:lstStyle/>
          <a:p>
            <a:pPr algn="ctr">
              <a:buNone/>
            </a:pPr>
            <a:r>
              <a:rPr lang="lt-LT" sz="4000" i="1" dirty="0" smtClean="0"/>
              <a:t>Sėkmės</a:t>
            </a:r>
            <a:r>
              <a:rPr lang="en-US" sz="4000" i="1" dirty="0" smtClean="0"/>
              <a:t>!</a:t>
            </a:r>
          </a:p>
          <a:p>
            <a:pPr>
              <a:buNone/>
            </a:pPr>
            <a:endParaRPr lang="en-US" dirty="0" smtClean="0"/>
          </a:p>
          <a:p>
            <a:pPr marL="0" indent="0">
              <a:buNone/>
            </a:pPr>
            <a:r>
              <a:rPr lang="lt-LT" dirty="0"/>
              <a:t> „Jei </a:t>
            </a:r>
            <a:r>
              <a:rPr lang="lt-LT" dirty="0" smtClean="0"/>
              <a:t>norite </a:t>
            </a:r>
            <a:r>
              <a:rPr lang="lt-LT" dirty="0"/>
              <a:t>skristi, </a:t>
            </a:r>
            <a:r>
              <a:rPr lang="lt-LT" dirty="0" smtClean="0"/>
              <a:t>turite </a:t>
            </a:r>
            <a:r>
              <a:rPr lang="lt-LT" dirty="0"/>
              <a:t>atsisakyti šlamšto, kuris jus tempia žemyn“</a:t>
            </a:r>
          </a:p>
          <a:p>
            <a:pPr marL="0" indent="0">
              <a:buNone/>
            </a:pPr>
            <a:r>
              <a:rPr lang="lt-LT" dirty="0"/>
              <a:t>Toni </a:t>
            </a:r>
            <a:r>
              <a:rPr lang="lt-LT" dirty="0" err="1" smtClean="0"/>
              <a:t>Morrison</a:t>
            </a:r>
            <a:endParaRPr lang="lt-LT" dirty="0" smtClean="0"/>
          </a:p>
          <a:p>
            <a:pPr marL="0" indent="0">
              <a:buNone/>
            </a:pPr>
            <a:r>
              <a:rPr lang="lt-LT" dirty="0"/>
              <a:t> </a:t>
            </a:r>
            <a:endParaRPr lang="lt-LT" dirty="0" smtClean="0"/>
          </a:p>
          <a:p>
            <a:pPr marL="0" indent="0">
              <a:buNone/>
            </a:pPr>
            <a:endParaRPr lang="lt-LT" dirty="0"/>
          </a:p>
          <a:p>
            <a:pPr marL="0" indent="0">
              <a:buNone/>
            </a:pPr>
            <a:endParaRPr lang="lt-LT" dirty="0" smtClean="0"/>
          </a:p>
          <a:p>
            <a:pPr marL="0" indent="0">
              <a:buNone/>
            </a:pPr>
            <a:endParaRPr lang="lt-LT" dirty="0"/>
          </a:p>
          <a:p>
            <a:pPr marL="0" indent="0">
              <a:buNone/>
            </a:pPr>
            <a:endParaRPr lang="lt-LT" dirty="0" smtClean="0"/>
          </a:p>
          <a:p>
            <a:pPr marL="0" indent="0">
              <a:buNone/>
            </a:pPr>
            <a:endParaRPr lang="lt-LT" dirty="0"/>
          </a:p>
          <a:p>
            <a:pPr marL="0" indent="0">
              <a:buNone/>
            </a:pPr>
            <a:endParaRPr lang="lt-LT" dirty="0" smtClean="0"/>
          </a:p>
          <a:p>
            <a:pPr marL="0" indent="0" algn="ctr">
              <a:buNone/>
            </a:pPr>
            <a:r>
              <a:rPr lang="lt-LT" sz="1200" dirty="0" smtClean="0"/>
              <a:t>Marijampolės VSB visuomenės sveikatos specialistė Rasa </a:t>
            </a:r>
            <a:r>
              <a:rPr lang="lt-LT" sz="1200" dirty="0" err="1" smtClean="0"/>
              <a:t>Brokienė</a:t>
            </a:r>
            <a:endParaRPr lang="lt-LT" sz="1200" dirty="0"/>
          </a:p>
        </p:txBody>
      </p:sp>
      <p:pic>
        <p:nvPicPr>
          <p:cNvPr id="5" name="Paveikslėlis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07976" y="2195479"/>
            <a:ext cx="5768798" cy="38249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927930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vadinimas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2894036"/>
          </a:xfrm>
        </p:spPr>
        <p:txBody>
          <a:bodyPr>
            <a:normAutofit fontScale="90000"/>
          </a:bodyPr>
          <a:lstStyle/>
          <a:p>
            <a:pPr algn="ctr"/>
            <a:r>
              <a:rPr lang="lt-LT" b="1" dirty="0" smtClean="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lt-LT" b="1" dirty="0" smtClean="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lt-LT" b="1" dirty="0" smtClean="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PIRMASIS PASIMATYMAS SU SLURŠ </a:t>
            </a:r>
            <a:br>
              <a:rPr lang="lt-LT" b="1" dirty="0" smtClean="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lt-LT" b="1" dirty="0">
                <a:solidFill>
                  <a:srgbClr val="7030A0"/>
                </a:solidFill>
              </a:rPr>
              <a:t>"Kaip įgyvendinsime Sveikatos ir lytiškumo ugdymo bei rengimo šeimai </a:t>
            </a:r>
            <a:br>
              <a:rPr lang="lt-LT" b="1" dirty="0">
                <a:solidFill>
                  <a:srgbClr val="7030A0"/>
                </a:solidFill>
              </a:rPr>
            </a:br>
            <a:r>
              <a:rPr lang="lt-LT" b="1" dirty="0">
                <a:solidFill>
                  <a:srgbClr val="7030A0"/>
                </a:solidFill>
              </a:rPr>
              <a:t>bendrąją programą mokyklose</a:t>
            </a:r>
            <a:r>
              <a:rPr lang="lt-LT" b="1" dirty="0" smtClean="0">
                <a:solidFill>
                  <a:srgbClr val="7030A0"/>
                </a:solidFill>
              </a:rPr>
              <a:t>„</a:t>
            </a:r>
            <a:br>
              <a:rPr lang="lt-LT" b="1" dirty="0" smtClean="0">
                <a:solidFill>
                  <a:srgbClr val="7030A0"/>
                </a:solidFill>
              </a:rPr>
            </a:br>
            <a:r>
              <a:rPr lang="lt-LT" b="1" dirty="0" smtClean="0">
                <a:solidFill>
                  <a:srgbClr val="7030A0"/>
                </a:solidFill>
              </a:rPr>
              <a:t>  </a:t>
            </a:r>
            <a:r>
              <a:rPr lang="lt-LT" b="1" dirty="0">
                <a:solidFill>
                  <a:srgbClr val="7030A0"/>
                </a:solidFill>
              </a:rPr>
              <a:t>2017 m. gegužės 24 d. Alytuje</a:t>
            </a:r>
            <a:br>
              <a:rPr lang="lt-LT" b="1" dirty="0">
                <a:solidFill>
                  <a:srgbClr val="7030A0"/>
                </a:solidFill>
              </a:rPr>
            </a:br>
            <a:r>
              <a:rPr lang="lt-LT" b="1" dirty="0">
                <a:solidFill>
                  <a:srgbClr val="7030A0"/>
                </a:solidFill>
              </a:rPr>
              <a:t> </a:t>
            </a:r>
          </a:p>
        </p:txBody>
      </p:sp>
      <p:pic>
        <p:nvPicPr>
          <p:cNvPr id="1026" name="Picture 2" descr="Vaizdo rezultatas pagal uÅ¾klausÄ âLiudnas veidukasâ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59" t="4834" r="4664" b="8938"/>
          <a:stretch/>
        </p:blipFill>
        <p:spPr bwMode="auto">
          <a:xfrm>
            <a:off x="4790364" y="3835021"/>
            <a:ext cx="2156346" cy="223823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105117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vadinima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 b="1" dirty="0" smtClean="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ANTRASIS</a:t>
            </a:r>
            <a:r>
              <a:rPr lang="lt-LT" dirty="0" smtClean="0">
                <a:solidFill>
                  <a:srgbClr val="92D050"/>
                </a:solidFill>
              </a:rPr>
              <a:t> </a:t>
            </a:r>
            <a:r>
              <a:rPr lang="lt-LT" b="1" dirty="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PASIMATYMAS SU SLURŠ </a:t>
            </a:r>
            <a:r>
              <a:rPr lang="lt-LT" b="1" dirty="0" smtClean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lt-LT" b="1" dirty="0" smtClean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lt-LT" dirty="0">
              <a:solidFill>
                <a:schemeClr val="accent6"/>
              </a:solidFill>
            </a:endParaRPr>
          </a:p>
        </p:txBody>
      </p:sp>
      <p:sp>
        <p:nvSpPr>
          <p:cNvPr id="3" name="Turinio vietos rezervavimo ženklas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lt-LT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VASAROS KURSAI „MOKYMASIS TYRINĖJANT“</a:t>
            </a:r>
            <a:br>
              <a:rPr lang="lt-LT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lt-LT" b="1" dirty="0" smtClean="0">
                <a:solidFill>
                  <a:srgbClr val="7030A0"/>
                </a:solidFill>
              </a:rPr>
              <a:t>2017 M. BIRŽELIO 19–22 D., KLAIPĖDA</a:t>
            </a:r>
            <a:br>
              <a:rPr lang="lt-LT" b="1" dirty="0" smtClean="0">
                <a:solidFill>
                  <a:srgbClr val="7030A0"/>
                </a:solidFill>
              </a:rPr>
            </a:br>
            <a:r>
              <a:rPr lang="lt-LT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„SVEIKATOS IR LYTIŠKUMO UGDYMO BEI RENGIMO ŠEIMAI BENDROJI PROGRAMA“</a:t>
            </a:r>
          </a:p>
          <a:p>
            <a:pPr marL="0" indent="0" algn="ctr">
              <a:buNone/>
            </a:pPr>
            <a:r>
              <a:rPr lang="lt-LT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ĮGYVENDINIMO BENDROJO UGDYMO MOKYKLOSE GALIMYBĖS</a:t>
            </a:r>
            <a:r>
              <a:rPr lang="lt-LT" sz="3200" b="1" dirty="0" smtClean="0">
                <a:solidFill>
                  <a:srgbClr val="7030A0"/>
                </a:solidFill>
              </a:rPr>
              <a:t/>
            </a:r>
            <a:br>
              <a:rPr lang="lt-LT" sz="3200" b="1" dirty="0" smtClean="0">
                <a:solidFill>
                  <a:srgbClr val="7030A0"/>
                </a:solidFill>
              </a:rPr>
            </a:br>
            <a:endParaRPr lang="lt-LT" sz="3200" b="1" dirty="0" smtClean="0">
              <a:solidFill>
                <a:srgbClr val="7030A0"/>
              </a:solidFill>
            </a:endParaRPr>
          </a:p>
          <a:p>
            <a:pPr marL="0" indent="0" algn="ctr">
              <a:buNone/>
            </a:pPr>
            <a:r>
              <a:rPr lang="lt-LT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Atskleisti </a:t>
            </a:r>
            <a:r>
              <a:rPr lang="lt-LT" dirty="0">
                <a:latin typeface="Times New Roman" panose="02020603050405020304" pitchFamily="18" charset="0"/>
                <a:cs typeface="Times New Roman" panose="02020603050405020304" pitchFamily="18" charset="0"/>
              </a:rPr>
              <a:t>atnaujintos Sveikatos ir lytiškumo ugdymo bei rengimo </a:t>
            </a:r>
            <a:endParaRPr lang="lt-LT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lt-LT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šeimai </a:t>
            </a:r>
            <a:r>
              <a:rPr lang="lt-LT" dirty="0">
                <a:latin typeface="Times New Roman" panose="02020603050405020304" pitchFamily="18" charset="0"/>
                <a:cs typeface="Times New Roman" panose="02020603050405020304" pitchFamily="18" charset="0"/>
              </a:rPr>
              <a:t>bendrosios  programos taikymo iššūkius ir </a:t>
            </a:r>
            <a:r>
              <a:rPr lang="lt-LT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galimybes.</a:t>
            </a:r>
            <a:endParaRPr lang="lt-LT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2565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vadinimas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lt-LT" sz="36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„SVEIKATOS IR LYTIŠKUMO UGDYMO BEI RENGIMO ŠEIMAI BENDROJI PROGRAMA“</a:t>
            </a:r>
            <a:br>
              <a:rPr lang="lt-LT" sz="36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lt-LT" sz="36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KALVARIJOS GIMNAZIJOJE (2017-09-01)</a:t>
            </a:r>
            <a:endParaRPr lang="lt-LT" sz="3600" dirty="0"/>
          </a:p>
        </p:txBody>
      </p:sp>
      <p:sp>
        <p:nvSpPr>
          <p:cNvPr id="3" name="Turinio vietos rezervavimo ženklas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ü"/>
            </a:pPr>
            <a:r>
              <a:rPr lang="lt-LT" dirty="0"/>
              <a:t>p</a:t>
            </a:r>
            <a:r>
              <a:rPr lang="lt-LT" dirty="0" smtClean="0"/>
              <a:t>askirtas koordinatorius;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lt-LT" dirty="0"/>
              <a:t>p</a:t>
            </a:r>
            <a:r>
              <a:rPr lang="lt-LT" dirty="0" smtClean="0"/>
              <a:t>rograma įtraukta  į 1-4, 5-8 ir I-II klasių bendrąją ugdymo programą, o III-IV klasėse integruota į atskirų dalykų pamokas;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lt-LT" dirty="0"/>
              <a:t>s</a:t>
            </a:r>
            <a:r>
              <a:rPr lang="lt-LT" dirty="0" smtClean="0"/>
              <a:t>udarytas </a:t>
            </a:r>
            <a:r>
              <a:rPr lang="lt-LT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„SVEIKATOS IR LYTIŠKUMO UGDYMO BEI RENGIMO ŠEIMAI BENDROJI PROGRAMA“ veiklų planas.</a:t>
            </a:r>
          </a:p>
          <a:p>
            <a:pPr>
              <a:buFont typeface="Wingdings" panose="05000000000000000000" pitchFamily="2" charset="2"/>
              <a:buChar char="ü"/>
            </a:pPr>
            <a:endParaRPr lang="lt-LT" dirty="0"/>
          </a:p>
        </p:txBody>
      </p:sp>
    </p:spTree>
    <p:extLst>
      <p:ext uri="{BB962C8B-B14F-4D97-AF65-F5344CB8AC3E}">
        <p14:creationId xmlns:p14="http://schemas.microsoft.com/office/powerpoint/2010/main" val="11539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vadinimas 1"/>
          <p:cNvSpPr>
            <a:spLocks noGrp="1"/>
          </p:cNvSpPr>
          <p:nvPr>
            <p:ph type="title"/>
          </p:nvPr>
        </p:nvSpPr>
        <p:spPr>
          <a:xfrm>
            <a:off x="838200" y="322262"/>
            <a:ext cx="10715625" cy="1335088"/>
          </a:xfrm>
        </p:spPr>
        <p:txBody>
          <a:bodyPr>
            <a:normAutofit/>
          </a:bodyPr>
          <a:lstStyle/>
          <a:p>
            <a:r>
              <a:rPr lang="lt-LT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Sveikatos ir lytiškumo bei rengimo šeimai (SLURŠ) programos tikslas – užtikrinti sėkmingą vaiko sveikatos ir lytiškumo bei rengimo šeimai mokykloje, prisidėti prie vaiko dvasinės, fizinės, psichinės, socialinės gerovės bei sėkmingo funkcionavimo darbo, tarpasmeninių santykių bei šeimos srityse.</a:t>
            </a:r>
            <a:endParaRPr lang="lt-LT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urinio vietos rezervavimo ženklas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lt-LT" dirty="0" smtClean="0"/>
              <a:t>Uždaviniai: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lt-LT" dirty="0" smtClean="0"/>
              <a:t> organizuoti mokinių sveikatos stiprinimo priemones;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lt-LT" dirty="0" smtClean="0"/>
              <a:t> organizuoti atsakomybę už savo elgesį ir veiksmų pasekmes, gebėjimą pasipriešinti neigiamai įtakai; paaiškinti, kodėl pagarbumas, santūrumas ir atsakingas elgesys kuria palankų psichologinį klimatą žmonių santykiuose;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lt-LT" dirty="0" smtClean="0"/>
              <a:t>  ugdyti sveikos gyvensenos įgūdžius, vertinti savo sveikatą.</a:t>
            </a:r>
          </a:p>
          <a:p>
            <a:pPr>
              <a:buFont typeface="Wingdings" panose="05000000000000000000" pitchFamily="2" charset="2"/>
              <a:buChar char="ü"/>
            </a:pPr>
            <a:endParaRPr lang="lt-LT" dirty="0"/>
          </a:p>
        </p:txBody>
      </p:sp>
    </p:spTree>
    <p:extLst>
      <p:ext uri="{BB962C8B-B14F-4D97-AF65-F5344CB8AC3E}">
        <p14:creationId xmlns:p14="http://schemas.microsoft.com/office/powerpoint/2010/main" val="1942231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vadinima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lt-LT" sz="32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„SVEIKATOS IR LYTIŠKUMO UGDYMO BEI RENGIMO ŠEIMAI BENDROJI PROGRAMA“ veiklų planas.</a:t>
            </a:r>
            <a:br>
              <a:rPr lang="lt-LT" sz="32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lt-LT" sz="3100" dirty="0"/>
          </a:p>
        </p:txBody>
      </p:sp>
      <p:sp>
        <p:nvSpPr>
          <p:cNvPr id="3" name="Turinio vietos rezervavimo ženklas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lt-LT" dirty="0" smtClean="0"/>
              <a:t>VS specialisto veikla komandoje: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lt-LT" dirty="0"/>
              <a:t>k</a:t>
            </a:r>
            <a:r>
              <a:rPr lang="lt-LT" dirty="0" smtClean="0"/>
              <a:t>onsultacijos dalykų mokytojams SLURŠ klausimais ugdymo procese;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lt-LT" dirty="0"/>
              <a:t>s</a:t>
            </a:r>
            <a:r>
              <a:rPr lang="lt-LT" dirty="0" smtClean="0"/>
              <a:t>veikatos stiprinimo priemonių ir saugios aplinkos priemonių kūrimas  (aktyvių mokymų, konkursų, viktorinų, varžybų) gimnazijos </a:t>
            </a:r>
            <a:r>
              <a:rPr lang="lt-LT" dirty="0" err="1" smtClean="0"/>
              <a:t>bendruo</a:t>
            </a:r>
            <a:r>
              <a:rPr lang="lt-LT" dirty="0" smtClean="0"/>
              <a:t>-menei.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lt-LT" dirty="0"/>
              <a:t>v</a:t>
            </a:r>
            <a:r>
              <a:rPr lang="lt-LT" dirty="0" smtClean="0"/>
              <a:t>eiklos su Aktyvių tėvų klubu.</a:t>
            </a:r>
            <a:endParaRPr lang="lt-LT" dirty="0"/>
          </a:p>
        </p:txBody>
      </p:sp>
    </p:spTree>
    <p:extLst>
      <p:ext uri="{BB962C8B-B14F-4D97-AF65-F5344CB8AC3E}">
        <p14:creationId xmlns:p14="http://schemas.microsoft.com/office/powerpoint/2010/main" val="3351655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vadinima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lt-LT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Fizinio aktyvumo užsiėmimai (VSS, socialinė pedagogė, klasių vadovai). Tikslas - </a:t>
            </a:r>
            <a:r>
              <a:rPr lang="lt-LT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propaguoti </a:t>
            </a:r>
            <a:r>
              <a:rPr lang="lt-LT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sveiką gyvenimo būdą,</a:t>
            </a:r>
            <a:r>
              <a:rPr lang="lt-LT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 kurti saugią ir sveiką aplinką , </a:t>
            </a:r>
            <a:r>
              <a:rPr lang="lt-LT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organizuoti </a:t>
            </a:r>
            <a:r>
              <a:rPr lang="lt-LT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protinės veiklos ir poilsio </a:t>
            </a:r>
            <a:r>
              <a:rPr lang="lt-LT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kaitą.</a:t>
            </a:r>
            <a:endParaRPr lang="lt-LT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urinio vietos rezervavimo ženklas 2"/>
          <p:cNvSpPr>
            <a:spLocks noGrp="1"/>
          </p:cNvSpPr>
          <p:nvPr>
            <p:ph idx="1"/>
          </p:nvPr>
        </p:nvSpPr>
        <p:spPr>
          <a:xfrm>
            <a:off x="838200" y="1473957"/>
            <a:ext cx="10515600" cy="5175367"/>
          </a:xfrm>
        </p:spPr>
        <p:txBody>
          <a:bodyPr/>
          <a:lstStyle/>
          <a:p>
            <a:pPr marL="0" indent="0">
              <a:buNone/>
            </a:pPr>
            <a:r>
              <a:rPr lang="lt-LT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Aktyviosios pertraukos:</a:t>
            </a:r>
          </a:p>
          <a:p>
            <a:pPr marL="0" indent="0">
              <a:buNone/>
            </a:pPr>
            <a:r>
              <a:rPr lang="lt-LT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Linksmosios mankštos, Šokančios pertraukos , „Judam sveikatos labui“, „Draugiškas futbolas“ ‚ „Paklodės futbolas“, „Šluotų ritulys“.</a:t>
            </a:r>
            <a:endParaRPr lang="lt-LT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aveikslėlis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1237" y="4589662"/>
            <a:ext cx="2746922" cy="2059663"/>
          </a:xfrm>
          <a:prstGeom prst="rect">
            <a:avLst/>
          </a:prstGeom>
        </p:spPr>
      </p:pic>
      <p:pic>
        <p:nvPicPr>
          <p:cNvPr id="5" name="Paveikslėlis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 flipV="1">
            <a:off x="3305440" y="2736086"/>
            <a:ext cx="2782431" cy="2086823"/>
          </a:xfrm>
          <a:prstGeom prst="rect">
            <a:avLst/>
          </a:prstGeom>
        </p:spPr>
      </p:pic>
      <p:pic>
        <p:nvPicPr>
          <p:cNvPr id="6" name="Paveikslėlis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7871" y="2699185"/>
            <a:ext cx="2505832" cy="2034127"/>
          </a:xfrm>
          <a:prstGeom prst="rect">
            <a:avLst/>
          </a:prstGeom>
        </p:spPr>
      </p:pic>
      <p:pic>
        <p:nvPicPr>
          <p:cNvPr id="7" name="Paveikslėlis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2587" y="4700085"/>
            <a:ext cx="2648187" cy="1986141"/>
          </a:xfrm>
          <a:prstGeom prst="rect">
            <a:avLst/>
          </a:prstGeom>
        </p:spPr>
      </p:pic>
      <p:pic>
        <p:nvPicPr>
          <p:cNvPr id="8" name="Paveikslėlis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2291" y="4679672"/>
            <a:ext cx="2650855" cy="1988141"/>
          </a:xfrm>
          <a:prstGeom prst="rect">
            <a:avLst/>
          </a:prstGeom>
        </p:spPr>
      </p:pic>
      <p:pic>
        <p:nvPicPr>
          <p:cNvPr id="9" name="Paveikslėlis 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19551" y="4700085"/>
            <a:ext cx="2596419" cy="1947314"/>
          </a:xfrm>
          <a:prstGeom prst="rect">
            <a:avLst/>
          </a:prstGeom>
        </p:spPr>
      </p:pic>
      <p:pic>
        <p:nvPicPr>
          <p:cNvPr id="10" name="Paveikslėlis 9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00108" y="2798073"/>
            <a:ext cx="2515861" cy="1886896"/>
          </a:xfrm>
          <a:prstGeom prst="rect">
            <a:avLst/>
          </a:prstGeom>
        </p:spPr>
      </p:pic>
      <p:pic>
        <p:nvPicPr>
          <p:cNvPr id="11" name="Paveikslėlis 10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3038" y="2704156"/>
            <a:ext cx="3003712" cy="22527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4877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vadinimas 1"/>
          <p:cNvSpPr>
            <a:spLocks noGrp="1"/>
          </p:cNvSpPr>
          <p:nvPr>
            <p:ph type="title"/>
          </p:nvPr>
        </p:nvSpPr>
        <p:spPr>
          <a:xfrm>
            <a:off x="838200" y="371475"/>
            <a:ext cx="11120438" cy="993301"/>
          </a:xfrm>
        </p:spPr>
        <p:txBody>
          <a:bodyPr>
            <a:noAutofit/>
          </a:bodyPr>
          <a:lstStyle/>
          <a:p>
            <a:r>
              <a:rPr lang="lt-LT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Veiklos su Aktyvių tėvų klubu </a:t>
            </a:r>
            <a:r>
              <a:rPr lang="lt-LT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(administracijos atstovas, </a:t>
            </a:r>
            <a:r>
              <a:rPr lang="lt-LT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vss</a:t>
            </a:r>
            <a:r>
              <a:rPr lang="lt-LT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socialinė </a:t>
            </a:r>
            <a:r>
              <a:rPr lang="lt-LT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pedagogė, klasių </a:t>
            </a:r>
            <a:r>
              <a:rPr lang="lt-LT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vadovai). Tikslas – didinti bendruomeniškumą, šeimos galią ir stiprybę. </a:t>
            </a:r>
            <a:br>
              <a:rPr lang="lt-LT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lt-LT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Sveikos </a:t>
            </a:r>
            <a:r>
              <a:rPr lang="lt-LT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gyvensenos renginiai : „Aukime sveiki ir linksmi“, „Sporto šventė“, „</a:t>
            </a:r>
            <a:r>
              <a:rPr lang="lt-LT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Dviračių </a:t>
            </a:r>
            <a:r>
              <a:rPr lang="lt-LT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žygis“ , „Aplink Kalvariją su šiaurietiškomis lazdomis“. </a:t>
            </a:r>
            <a:r>
              <a:rPr lang="lt-LT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lt-LT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lt-LT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2" descr="IMG 20180509 13015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0305" y="1548313"/>
            <a:ext cx="4140561" cy="33253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aveikslėlis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77409" y="3565107"/>
            <a:ext cx="3978837" cy="2984128"/>
          </a:xfrm>
          <a:prstGeom prst="rect">
            <a:avLst/>
          </a:prstGeom>
        </p:spPr>
      </p:pic>
      <p:pic>
        <p:nvPicPr>
          <p:cNvPr id="1026" name="Picture 2" descr="http://www.kalvarijosgimnazija.lt/files/images/Naujienu/2019/sportuojame/Sporto_%C5%A1vent%C4%971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60155" y="1685367"/>
            <a:ext cx="4068283" cy="30512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aveikslėlis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26539" y="1364776"/>
            <a:ext cx="2297942" cy="3046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7909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vadinima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just"/>
            <a:r>
              <a:rPr lang="lt-LT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Sveikos gyvensenos stovyklos mokinių atostogų metu (mokiniai, tėvai, mokytojai, administracija, </a:t>
            </a:r>
            <a:r>
              <a:rPr lang="lt-LT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vss</a:t>
            </a:r>
            <a:r>
              <a:rPr lang="lt-LT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lt-LT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soc</a:t>
            </a:r>
            <a:r>
              <a:rPr lang="lt-LT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lt-LT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lt-LT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edagogas). Tikslas – tikslingas laisvalaikio užimtumas, teigiamos emocijos, bendravimo įgūdžių formavimas.</a:t>
            </a:r>
            <a:endParaRPr lang="lt-LT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Turinio vietos rezervavimo ženklas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022" y="1690688"/>
            <a:ext cx="2922423" cy="2191817"/>
          </a:xfrm>
        </p:spPr>
      </p:pic>
      <p:pic>
        <p:nvPicPr>
          <p:cNvPr id="5" name="Paveikslėlis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022" y="3746027"/>
            <a:ext cx="3479647" cy="2609735"/>
          </a:xfrm>
          <a:prstGeom prst="rect">
            <a:avLst/>
          </a:prstGeom>
        </p:spPr>
      </p:pic>
      <p:pic>
        <p:nvPicPr>
          <p:cNvPr id="7" name="Paveikslėlis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92445" y="1690688"/>
            <a:ext cx="3106230" cy="2329673"/>
          </a:xfrm>
          <a:prstGeom prst="rect">
            <a:avLst/>
          </a:prstGeom>
        </p:spPr>
      </p:pic>
      <p:pic>
        <p:nvPicPr>
          <p:cNvPr id="8" name="Paveikslėlis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76707" y="3882505"/>
            <a:ext cx="3256356" cy="2442267"/>
          </a:xfrm>
          <a:prstGeom prst="rect">
            <a:avLst/>
          </a:prstGeom>
        </p:spPr>
      </p:pic>
      <p:pic>
        <p:nvPicPr>
          <p:cNvPr id="9" name="Paveikslėlis 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398675" y="1690688"/>
            <a:ext cx="2671323" cy="2003492"/>
          </a:xfrm>
          <a:prstGeom prst="rect">
            <a:avLst/>
          </a:prstGeom>
        </p:spPr>
      </p:pic>
      <p:pic>
        <p:nvPicPr>
          <p:cNvPr id="3" name="Paveikslėlis 2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5899" y="3138985"/>
            <a:ext cx="4289036" cy="32167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3312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„Office“ t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548</TotalTime>
  <Words>449</Words>
  <Application>Microsoft Office PowerPoint</Application>
  <PresentationFormat>Plačiaekranė</PresentationFormat>
  <Paragraphs>61</Paragraphs>
  <Slides>13</Slides>
  <Notes>0</Notes>
  <HiddenSlides>0</HiddenSlides>
  <MMClips>0</MMClips>
  <ScaleCrop>false</ScaleCrop>
  <HeadingPairs>
    <vt:vector size="6" baseType="variant">
      <vt:variant>
        <vt:lpstr>Naudojami šriftai</vt:lpstr>
      </vt:variant>
      <vt:variant>
        <vt:i4>5</vt:i4>
      </vt:variant>
      <vt:variant>
        <vt:lpstr>Tema</vt:lpstr>
      </vt:variant>
      <vt:variant>
        <vt:i4>1</vt:i4>
      </vt:variant>
      <vt:variant>
        <vt:lpstr>Skaidrių pavadinimai</vt:lpstr>
      </vt:variant>
      <vt:variant>
        <vt:i4>13</vt:i4>
      </vt:variant>
    </vt:vector>
  </HeadingPairs>
  <TitlesOfParts>
    <vt:vector size="19" baseType="lpstr">
      <vt:lpstr>Arial</vt:lpstr>
      <vt:lpstr>Calibri</vt:lpstr>
      <vt:lpstr>Calibri Light</vt:lpstr>
      <vt:lpstr>Times New Roman</vt:lpstr>
      <vt:lpstr>Wingdings</vt:lpstr>
      <vt:lpstr>„Office“ tema</vt:lpstr>
      <vt:lpstr>  Visuomenės sveikatos priežiūros specialistų patirtis. SLURŠ bendroji programa kaip gairės visuomenės sveikatos priežiūros specialisto darbui Kalvarijos gimnazijoje </vt:lpstr>
      <vt:lpstr> PIRMASIS PASIMATYMAS SU SLURŠ  "Kaip įgyvendinsime Sveikatos ir lytiškumo ugdymo bei rengimo šeimai  bendrąją programą mokyklose„   2017 m. gegužės 24 d. Alytuje  </vt:lpstr>
      <vt:lpstr>ANTRASIS PASIMATYMAS SU SLURŠ  </vt:lpstr>
      <vt:lpstr>„SVEIKATOS IR LYTIŠKUMO UGDYMO BEI RENGIMO ŠEIMAI BENDROJI PROGRAMA“ KALVARIJOS GIMNAZIJOJE (2017-09-01)</vt:lpstr>
      <vt:lpstr>Sveikatos ir lytiškumo bei rengimo šeimai (SLURŠ) programos tikslas – užtikrinti sėkmingą vaiko sveikatos ir lytiškumo bei rengimo šeimai mokykloje, prisidėti prie vaiko dvasinės, fizinės, psichinės, socialinės gerovės bei sėkmingo funkcionavimo darbo, tarpasmeninių santykių bei šeimos srityse.</vt:lpstr>
      <vt:lpstr>„SVEIKATOS IR LYTIŠKUMO UGDYMO BEI RENGIMO ŠEIMAI BENDROJI PROGRAMA“ veiklų planas. </vt:lpstr>
      <vt:lpstr>Fizinio aktyvumo užsiėmimai (VSS, socialinė pedagogė, klasių vadovai). Tikslas - propaguoti sveiką gyvenimo būdą,  kurti saugią ir sveiką aplinką , organizuoti protinės veiklos ir poilsio kaitą.</vt:lpstr>
      <vt:lpstr>Veiklos su Aktyvių tėvų klubu (administracijos atstovas, vss, socialinė pedagogė, klasių vadovai). Tikslas – didinti bendruomeniškumą, šeimos galią ir stiprybę.  Sveikos gyvensenos renginiai : „Aukime sveiki ir linksmi“, „Sporto šventė“, „Dviračių žygis“ , „Aplink Kalvariją su šiaurietiškomis lazdomis“.  </vt:lpstr>
      <vt:lpstr>Sveikos gyvensenos stovyklos mokinių atostogų metu (mokiniai, tėvai, mokytojai, administracija, vss, soc. pedagogas). Tikslas – tikslingas laisvalaikio užimtumas, teigiamos emocijos, bendravimo įgūdžių formavimas.</vt:lpstr>
      <vt:lpstr>Kitos veiklos dirbant komandoje:</vt:lpstr>
      <vt:lpstr>Kas naujo veikiant kartu</vt:lpstr>
      <vt:lpstr>Kuo svarbi SLURŠ VS specialistui</vt:lpstr>
      <vt:lpstr>„PowerPoint“ pateiktis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Visuomenės sveikatos priežiūros specialistų patirtis. SLURŠ bendroji programa kaip gairės visuomenės sveikatos priežiūros specialisto darbui Kalvarijos gimnazijoje</dc:title>
  <dc:creator>Vartotojas</dc:creator>
  <cp:lastModifiedBy>Julija Sinicienė</cp:lastModifiedBy>
  <cp:revision>78</cp:revision>
  <cp:lastPrinted>2019-06-03T12:25:16Z</cp:lastPrinted>
  <dcterms:created xsi:type="dcterms:W3CDTF">2019-06-01T08:50:02Z</dcterms:created>
  <dcterms:modified xsi:type="dcterms:W3CDTF">2019-07-01T08:37:53Z</dcterms:modified>
</cp:coreProperties>
</file>