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  <p:sldId id="288" r:id="rId3"/>
    <p:sldId id="289" r:id="rId4"/>
    <p:sldId id="271" r:id="rId5"/>
    <p:sldId id="275" r:id="rId6"/>
    <p:sldId id="274" r:id="rId7"/>
    <p:sldId id="276" r:id="rId8"/>
    <p:sldId id="277" r:id="rId9"/>
    <p:sldId id="278" r:id="rId10"/>
    <p:sldId id="272" r:id="rId11"/>
    <p:sldId id="279" r:id="rId12"/>
    <p:sldId id="281" r:id="rId13"/>
    <p:sldId id="280" r:id="rId14"/>
    <p:sldId id="283" r:id="rId15"/>
    <p:sldId id="273" r:id="rId16"/>
    <p:sldId id="282" r:id="rId17"/>
    <p:sldId id="286" r:id="rId18"/>
    <p:sldId id="287" r:id="rId19"/>
    <p:sldId id="284" r:id="rId20"/>
    <p:sldId id="285" r:id="rId21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ndaugas Nefas" initials="MN" lastIdx="2" clrIdx="0">
    <p:extLst>
      <p:ext uri="{19B8F6BF-5375-455C-9EA6-DF929625EA0E}">
        <p15:presenceInfo xmlns:p15="http://schemas.microsoft.com/office/powerpoint/2012/main" userId="1ac673acee814ab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1E40"/>
    <a:srgbClr val="262A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/>
    <p:restoredTop sz="97134"/>
  </p:normalViewPr>
  <p:slideViewPr>
    <p:cSldViewPr snapToGrid="0" snapToObjects="1">
      <p:cViewPr varScale="1">
        <p:scale>
          <a:sx n="113" d="100"/>
          <a:sy n="113" d="100"/>
        </p:scale>
        <p:origin x="8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uliusajunga.lt/" TargetMode="External"/><Relationship Id="rId2" Type="http://schemas.openxmlformats.org/officeDocument/2006/relationships/hyperlink" Target="https://duomenys.ugdome.lt/?/mm/dry/med=126" TargetMode="External"/><Relationship Id="rId1" Type="http://schemas.openxmlformats.org/officeDocument/2006/relationships/hyperlink" Target="http://www.kam.lt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B5375D-8CFF-4041-AD8E-5B978D6E40B3}" type="doc">
      <dgm:prSet loTypeId="urn:microsoft.com/office/officeart/2005/8/layout/process1" loCatId="process" qsTypeId="urn:microsoft.com/office/officeart/2005/8/quickstyle/simple4" qsCatId="simple" csTypeId="urn:microsoft.com/office/officeart/2005/8/colors/colorful2" csCatId="colorful" phldr="1"/>
      <dgm:spPr/>
    </dgm:pt>
    <dgm:pt modelId="{CB5EFEF7-CB40-4C55-8D1F-ACDBD28EF1EB}">
      <dgm:prSet phldrT="[Text]"/>
      <dgm:spPr/>
      <dgm:t>
        <a:bodyPr/>
        <a:lstStyle/>
        <a:p>
          <a:r>
            <a:rPr lang="lt-LT"/>
            <a:t>Derinimas su institucijomis</a:t>
          </a:r>
        </a:p>
      </dgm:t>
    </dgm:pt>
    <dgm:pt modelId="{07388536-B973-4E57-B306-6099E16FD2E1}" type="parTrans" cxnId="{062DDC19-F44B-4898-ABED-C45BD982A27A}">
      <dgm:prSet/>
      <dgm:spPr/>
      <dgm:t>
        <a:bodyPr/>
        <a:lstStyle/>
        <a:p>
          <a:endParaRPr lang="lt-LT"/>
        </a:p>
      </dgm:t>
    </dgm:pt>
    <dgm:pt modelId="{6397E7A9-6788-4041-8AC1-D1E410268BB9}" type="sibTrans" cxnId="{062DDC19-F44B-4898-ABED-C45BD982A27A}">
      <dgm:prSet/>
      <dgm:spPr/>
      <dgm:t>
        <a:bodyPr/>
        <a:lstStyle/>
        <a:p>
          <a:endParaRPr lang="lt-LT"/>
        </a:p>
      </dgm:t>
    </dgm:pt>
    <dgm:pt modelId="{87938B22-B91F-4447-9A42-02E7925B3186}">
      <dgm:prSet phldrT="[Text]"/>
      <dgm:spPr/>
      <dgm:t>
        <a:bodyPr/>
        <a:lstStyle/>
        <a:p>
          <a:r>
            <a:rPr lang="lt-LT"/>
            <a:t>Derinimas mokykloje</a:t>
          </a:r>
        </a:p>
      </dgm:t>
    </dgm:pt>
    <dgm:pt modelId="{74D5B2A3-60EB-4DA2-A801-7CF86293A9DF}" type="parTrans" cxnId="{4C3DCDE5-F67E-4B9C-A79D-30C782C0A0E3}">
      <dgm:prSet/>
      <dgm:spPr/>
      <dgm:t>
        <a:bodyPr/>
        <a:lstStyle/>
        <a:p>
          <a:endParaRPr lang="lt-LT"/>
        </a:p>
      </dgm:t>
    </dgm:pt>
    <dgm:pt modelId="{0DBDC1FF-BE4F-4CE5-8CD0-CCF0E01D0425}" type="sibTrans" cxnId="{4C3DCDE5-F67E-4B9C-A79D-30C782C0A0E3}">
      <dgm:prSet/>
      <dgm:spPr/>
      <dgm:t>
        <a:bodyPr/>
        <a:lstStyle/>
        <a:p>
          <a:endParaRPr lang="lt-LT"/>
        </a:p>
      </dgm:t>
    </dgm:pt>
    <dgm:pt modelId="{9D68C309-E9E4-431A-A088-28BCDFC1E931}">
      <dgm:prSet phldrT="[Text]"/>
      <dgm:spPr/>
      <dgm:t>
        <a:bodyPr/>
        <a:lstStyle/>
        <a:p>
          <a:r>
            <a:rPr lang="lt-LT"/>
            <a:t>Savo programos sudarymas</a:t>
          </a:r>
        </a:p>
      </dgm:t>
    </dgm:pt>
    <dgm:pt modelId="{791D1933-B3FA-4DAC-87AC-1D44C9A3BEA0}" type="parTrans" cxnId="{EB017B1F-8CBB-46E3-802A-E778EA52FC27}">
      <dgm:prSet/>
      <dgm:spPr/>
      <dgm:t>
        <a:bodyPr/>
        <a:lstStyle/>
        <a:p>
          <a:endParaRPr lang="lt-LT"/>
        </a:p>
      </dgm:t>
    </dgm:pt>
    <dgm:pt modelId="{ECDFFBB8-B3F9-4353-A558-26C46B724CF2}" type="sibTrans" cxnId="{EB017B1F-8CBB-46E3-802A-E778EA52FC27}">
      <dgm:prSet/>
      <dgm:spPr/>
      <dgm:t>
        <a:bodyPr/>
        <a:lstStyle/>
        <a:p>
          <a:endParaRPr lang="lt-LT"/>
        </a:p>
      </dgm:t>
    </dgm:pt>
    <dgm:pt modelId="{B2D46608-262E-46CF-B3F9-3CE59ABCCE23}" type="pres">
      <dgm:prSet presAssocID="{F8B5375D-8CFF-4041-AD8E-5B978D6E40B3}" presName="Name0" presStyleCnt="0">
        <dgm:presLayoutVars>
          <dgm:dir/>
          <dgm:resizeHandles val="exact"/>
        </dgm:presLayoutVars>
      </dgm:prSet>
      <dgm:spPr/>
    </dgm:pt>
    <dgm:pt modelId="{00A09592-B1B9-4204-96C4-F810BAF4F181}" type="pres">
      <dgm:prSet presAssocID="{CB5EFEF7-CB40-4C55-8D1F-ACDBD28EF1E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92812211-6272-4245-B4F7-D427169DAC4C}" type="pres">
      <dgm:prSet presAssocID="{6397E7A9-6788-4041-8AC1-D1E410268BB9}" presName="sibTrans" presStyleLbl="sibTrans2D1" presStyleIdx="0" presStyleCnt="2"/>
      <dgm:spPr/>
      <dgm:t>
        <a:bodyPr/>
        <a:lstStyle/>
        <a:p>
          <a:endParaRPr lang="lt-LT"/>
        </a:p>
      </dgm:t>
    </dgm:pt>
    <dgm:pt modelId="{18D2A6E6-423E-47BF-A9F6-48D685778DD7}" type="pres">
      <dgm:prSet presAssocID="{6397E7A9-6788-4041-8AC1-D1E410268BB9}" presName="connectorText" presStyleLbl="sibTrans2D1" presStyleIdx="0" presStyleCnt="2"/>
      <dgm:spPr/>
      <dgm:t>
        <a:bodyPr/>
        <a:lstStyle/>
        <a:p>
          <a:endParaRPr lang="lt-LT"/>
        </a:p>
      </dgm:t>
    </dgm:pt>
    <dgm:pt modelId="{48D85BF4-267E-4E60-AACC-817C9F232D1F}" type="pres">
      <dgm:prSet presAssocID="{87938B22-B91F-4447-9A42-02E7925B318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B7C52859-F8F8-40C7-83ED-9FD1B74F5826}" type="pres">
      <dgm:prSet presAssocID="{0DBDC1FF-BE4F-4CE5-8CD0-CCF0E01D0425}" presName="sibTrans" presStyleLbl="sibTrans2D1" presStyleIdx="1" presStyleCnt="2"/>
      <dgm:spPr/>
      <dgm:t>
        <a:bodyPr/>
        <a:lstStyle/>
        <a:p>
          <a:endParaRPr lang="lt-LT"/>
        </a:p>
      </dgm:t>
    </dgm:pt>
    <dgm:pt modelId="{A0C196A8-AE17-4F6F-9A61-CF3BC8C20478}" type="pres">
      <dgm:prSet presAssocID="{0DBDC1FF-BE4F-4CE5-8CD0-CCF0E01D0425}" presName="connectorText" presStyleLbl="sibTrans2D1" presStyleIdx="1" presStyleCnt="2"/>
      <dgm:spPr/>
      <dgm:t>
        <a:bodyPr/>
        <a:lstStyle/>
        <a:p>
          <a:endParaRPr lang="lt-LT"/>
        </a:p>
      </dgm:t>
    </dgm:pt>
    <dgm:pt modelId="{7E7DC75A-826B-484E-BD6E-C15480FD3FCC}" type="pres">
      <dgm:prSet presAssocID="{9D68C309-E9E4-431A-A088-28BCDFC1E93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</dgm:ptLst>
  <dgm:cxnLst>
    <dgm:cxn modelId="{5A21FC56-887E-4C5E-8FD9-44A8A0E6C956}" type="presOf" srcId="{CB5EFEF7-CB40-4C55-8D1F-ACDBD28EF1EB}" destId="{00A09592-B1B9-4204-96C4-F810BAF4F181}" srcOrd="0" destOrd="0" presId="urn:microsoft.com/office/officeart/2005/8/layout/process1"/>
    <dgm:cxn modelId="{C1904797-59E4-409F-B1A5-15FE4C5305D1}" type="presOf" srcId="{9D68C309-E9E4-431A-A088-28BCDFC1E931}" destId="{7E7DC75A-826B-484E-BD6E-C15480FD3FCC}" srcOrd="0" destOrd="0" presId="urn:microsoft.com/office/officeart/2005/8/layout/process1"/>
    <dgm:cxn modelId="{EC862C83-C70B-4209-A7C4-30A3993A99AF}" type="presOf" srcId="{0DBDC1FF-BE4F-4CE5-8CD0-CCF0E01D0425}" destId="{B7C52859-F8F8-40C7-83ED-9FD1B74F5826}" srcOrd="0" destOrd="0" presId="urn:microsoft.com/office/officeart/2005/8/layout/process1"/>
    <dgm:cxn modelId="{65F90C58-4860-45C0-92F4-8B37632C70DC}" type="presOf" srcId="{0DBDC1FF-BE4F-4CE5-8CD0-CCF0E01D0425}" destId="{A0C196A8-AE17-4F6F-9A61-CF3BC8C20478}" srcOrd="1" destOrd="0" presId="urn:microsoft.com/office/officeart/2005/8/layout/process1"/>
    <dgm:cxn modelId="{C0D20D02-E09B-4827-828A-66D90F048E20}" type="presOf" srcId="{F8B5375D-8CFF-4041-AD8E-5B978D6E40B3}" destId="{B2D46608-262E-46CF-B3F9-3CE59ABCCE23}" srcOrd="0" destOrd="0" presId="urn:microsoft.com/office/officeart/2005/8/layout/process1"/>
    <dgm:cxn modelId="{B01D44AB-989F-4EAB-B3FE-24DB2997CDAC}" type="presOf" srcId="{87938B22-B91F-4447-9A42-02E7925B3186}" destId="{48D85BF4-267E-4E60-AACC-817C9F232D1F}" srcOrd="0" destOrd="0" presId="urn:microsoft.com/office/officeart/2005/8/layout/process1"/>
    <dgm:cxn modelId="{4C3DCDE5-F67E-4B9C-A79D-30C782C0A0E3}" srcId="{F8B5375D-8CFF-4041-AD8E-5B978D6E40B3}" destId="{87938B22-B91F-4447-9A42-02E7925B3186}" srcOrd="1" destOrd="0" parTransId="{74D5B2A3-60EB-4DA2-A801-7CF86293A9DF}" sibTransId="{0DBDC1FF-BE4F-4CE5-8CD0-CCF0E01D0425}"/>
    <dgm:cxn modelId="{6DA9A336-EA16-4704-AA68-73262FECB74C}" type="presOf" srcId="{6397E7A9-6788-4041-8AC1-D1E410268BB9}" destId="{18D2A6E6-423E-47BF-A9F6-48D685778DD7}" srcOrd="1" destOrd="0" presId="urn:microsoft.com/office/officeart/2005/8/layout/process1"/>
    <dgm:cxn modelId="{EB017B1F-8CBB-46E3-802A-E778EA52FC27}" srcId="{F8B5375D-8CFF-4041-AD8E-5B978D6E40B3}" destId="{9D68C309-E9E4-431A-A088-28BCDFC1E931}" srcOrd="2" destOrd="0" parTransId="{791D1933-B3FA-4DAC-87AC-1D44C9A3BEA0}" sibTransId="{ECDFFBB8-B3F9-4353-A558-26C46B724CF2}"/>
    <dgm:cxn modelId="{0B362D63-F2A3-4DCD-9526-39EF487FFFD9}" type="presOf" srcId="{6397E7A9-6788-4041-8AC1-D1E410268BB9}" destId="{92812211-6272-4245-B4F7-D427169DAC4C}" srcOrd="0" destOrd="0" presId="urn:microsoft.com/office/officeart/2005/8/layout/process1"/>
    <dgm:cxn modelId="{062DDC19-F44B-4898-ABED-C45BD982A27A}" srcId="{F8B5375D-8CFF-4041-AD8E-5B978D6E40B3}" destId="{CB5EFEF7-CB40-4C55-8D1F-ACDBD28EF1EB}" srcOrd="0" destOrd="0" parTransId="{07388536-B973-4E57-B306-6099E16FD2E1}" sibTransId="{6397E7A9-6788-4041-8AC1-D1E410268BB9}"/>
    <dgm:cxn modelId="{4B65C719-CABD-4937-A3E5-933ED4DC083A}" type="presParOf" srcId="{B2D46608-262E-46CF-B3F9-3CE59ABCCE23}" destId="{00A09592-B1B9-4204-96C4-F810BAF4F181}" srcOrd="0" destOrd="0" presId="urn:microsoft.com/office/officeart/2005/8/layout/process1"/>
    <dgm:cxn modelId="{A367CB60-9CC1-402C-8369-48B29DF66196}" type="presParOf" srcId="{B2D46608-262E-46CF-B3F9-3CE59ABCCE23}" destId="{92812211-6272-4245-B4F7-D427169DAC4C}" srcOrd="1" destOrd="0" presId="urn:microsoft.com/office/officeart/2005/8/layout/process1"/>
    <dgm:cxn modelId="{EEEEDD99-08A9-45CB-87BC-8A9C0BCA83AB}" type="presParOf" srcId="{92812211-6272-4245-B4F7-D427169DAC4C}" destId="{18D2A6E6-423E-47BF-A9F6-48D685778DD7}" srcOrd="0" destOrd="0" presId="urn:microsoft.com/office/officeart/2005/8/layout/process1"/>
    <dgm:cxn modelId="{27A08D6A-DC87-4083-8077-B0A584178A18}" type="presParOf" srcId="{B2D46608-262E-46CF-B3F9-3CE59ABCCE23}" destId="{48D85BF4-267E-4E60-AACC-817C9F232D1F}" srcOrd="2" destOrd="0" presId="urn:microsoft.com/office/officeart/2005/8/layout/process1"/>
    <dgm:cxn modelId="{F237E4E6-3448-4912-A13A-96FEF1DE570E}" type="presParOf" srcId="{B2D46608-262E-46CF-B3F9-3CE59ABCCE23}" destId="{B7C52859-F8F8-40C7-83ED-9FD1B74F5826}" srcOrd="3" destOrd="0" presId="urn:microsoft.com/office/officeart/2005/8/layout/process1"/>
    <dgm:cxn modelId="{E3C329F9-E5EE-4385-A382-E21D5FFA3F5C}" type="presParOf" srcId="{B7C52859-F8F8-40C7-83ED-9FD1B74F5826}" destId="{A0C196A8-AE17-4F6F-9A61-CF3BC8C20478}" srcOrd="0" destOrd="0" presId="urn:microsoft.com/office/officeart/2005/8/layout/process1"/>
    <dgm:cxn modelId="{B339A7EA-3C6E-49F1-9E51-3BCB2B3FBC12}" type="presParOf" srcId="{B2D46608-262E-46CF-B3F9-3CE59ABCCE23}" destId="{7E7DC75A-826B-484E-BD6E-C15480FD3FC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2A7DDC-EDB8-416B-80A0-E82DB9FB86BB}" type="doc">
      <dgm:prSet loTypeId="urn:microsoft.com/office/officeart/2005/8/layout/cycle4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lt-LT"/>
        </a:p>
      </dgm:t>
    </dgm:pt>
    <dgm:pt modelId="{4AC522B6-2790-4837-8614-BF830B7B2DF1}">
      <dgm:prSet phldrT="[Text]"/>
      <dgm:spPr/>
      <dgm:t>
        <a:bodyPr/>
        <a:lstStyle/>
        <a:p>
          <a:r>
            <a:rPr lang="lt-LT" dirty="0"/>
            <a:t>Mokytojo dalis</a:t>
          </a:r>
        </a:p>
      </dgm:t>
    </dgm:pt>
    <dgm:pt modelId="{8601258B-82FF-492A-AB6E-8234F7B97D33}" type="parTrans" cxnId="{8E527B19-6CA9-412C-AA15-FA0CABA7DFAB}">
      <dgm:prSet/>
      <dgm:spPr/>
      <dgm:t>
        <a:bodyPr/>
        <a:lstStyle/>
        <a:p>
          <a:endParaRPr lang="lt-LT"/>
        </a:p>
      </dgm:t>
    </dgm:pt>
    <dgm:pt modelId="{BEBB546C-EE37-42FA-9A80-8CB0A933CD21}" type="sibTrans" cxnId="{8E527B19-6CA9-412C-AA15-FA0CABA7DFAB}">
      <dgm:prSet/>
      <dgm:spPr/>
      <dgm:t>
        <a:bodyPr/>
        <a:lstStyle/>
        <a:p>
          <a:endParaRPr lang="lt-LT"/>
        </a:p>
      </dgm:t>
    </dgm:pt>
    <dgm:pt modelId="{4D9D34E9-D25D-43AD-9342-A59522729342}">
      <dgm:prSet phldrT="[Text]" custT="1"/>
      <dgm:spPr/>
      <dgm:t>
        <a:bodyPr/>
        <a:lstStyle/>
        <a:p>
          <a:r>
            <a:rPr lang="lt-LT" sz="1800" dirty="0"/>
            <a:t>Administravimas</a:t>
          </a:r>
        </a:p>
      </dgm:t>
    </dgm:pt>
    <dgm:pt modelId="{D2563553-C4FA-4A79-BE3A-530CCB3D27BC}" type="parTrans" cxnId="{EC3F834E-67BA-4952-AB34-C18D6BD3702E}">
      <dgm:prSet/>
      <dgm:spPr/>
      <dgm:t>
        <a:bodyPr/>
        <a:lstStyle/>
        <a:p>
          <a:endParaRPr lang="lt-LT"/>
        </a:p>
      </dgm:t>
    </dgm:pt>
    <dgm:pt modelId="{561D158D-6D7C-4CBE-82BA-F6D6DECB59E8}" type="sibTrans" cxnId="{EC3F834E-67BA-4952-AB34-C18D6BD3702E}">
      <dgm:prSet/>
      <dgm:spPr/>
      <dgm:t>
        <a:bodyPr/>
        <a:lstStyle/>
        <a:p>
          <a:endParaRPr lang="lt-LT"/>
        </a:p>
      </dgm:t>
    </dgm:pt>
    <dgm:pt modelId="{5A163B41-D6D8-444D-964D-71B4446DA331}">
      <dgm:prSet phldrT="[Text]"/>
      <dgm:spPr/>
      <dgm:t>
        <a:bodyPr/>
        <a:lstStyle/>
        <a:p>
          <a:r>
            <a:rPr lang="lt-LT" dirty="0"/>
            <a:t>LK dalis</a:t>
          </a:r>
        </a:p>
      </dgm:t>
    </dgm:pt>
    <dgm:pt modelId="{5D0DEBCF-35B1-445D-836D-CBA7EB270D82}" type="parTrans" cxnId="{B683ECDA-830A-4352-A322-BCFAD56E86FD}">
      <dgm:prSet/>
      <dgm:spPr/>
      <dgm:t>
        <a:bodyPr/>
        <a:lstStyle/>
        <a:p>
          <a:endParaRPr lang="lt-LT"/>
        </a:p>
      </dgm:t>
    </dgm:pt>
    <dgm:pt modelId="{8CF6F429-8A0C-455E-B1A9-494B89C80FED}" type="sibTrans" cxnId="{B683ECDA-830A-4352-A322-BCFAD56E86FD}">
      <dgm:prSet/>
      <dgm:spPr/>
      <dgm:t>
        <a:bodyPr/>
        <a:lstStyle/>
        <a:p>
          <a:endParaRPr lang="lt-LT"/>
        </a:p>
      </dgm:t>
    </dgm:pt>
    <dgm:pt modelId="{2CA1210F-B7C9-4FCA-868F-362815B114A2}">
      <dgm:prSet phldrT="[Text]" custT="1"/>
      <dgm:spPr/>
      <dgm:t>
        <a:bodyPr/>
        <a:lstStyle/>
        <a:p>
          <a:r>
            <a:rPr lang="lt-LT" sz="1800" dirty="0"/>
            <a:t>Pažintinės ekskursijos</a:t>
          </a:r>
        </a:p>
      </dgm:t>
    </dgm:pt>
    <dgm:pt modelId="{AFED213A-CA20-438E-AEBA-EC1DF3721E30}" type="parTrans" cxnId="{06AA3CA4-7AF4-4ED0-AC72-416B6A74FF75}">
      <dgm:prSet/>
      <dgm:spPr/>
      <dgm:t>
        <a:bodyPr/>
        <a:lstStyle/>
        <a:p>
          <a:endParaRPr lang="lt-LT"/>
        </a:p>
      </dgm:t>
    </dgm:pt>
    <dgm:pt modelId="{734A4AB5-A617-4561-A58E-40D7A22B536B}" type="sibTrans" cxnId="{06AA3CA4-7AF4-4ED0-AC72-416B6A74FF75}">
      <dgm:prSet/>
      <dgm:spPr/>
      <dgm:t>
        <a:bodyPr/>
        <a:lstStyle/>
        <a:p>
          <a:endParaRPr lang="lt-LT"/>
        </a:p>
      </dgm:t>
    </dgm:pt>
    <dgm:pt modelId="{E966BFC4-3007-4638-A82B-2F36343A9752}">
      <dgm:prSet phldrT="[Text]"/>
      <dgm:spPr/>
      <dgm:t>
        <a:bodyPr/>
        <a:lstStyle/>
        <a:p>
          <a:r>
            <a:rPr lang="lt-LT" dirty="0"/>
            <a:t>LŠS dalis</a:t>
          </a:r>
        </a:p>
      </dgm:t>
    </dgm:pt>
    <dgm:pt modelId="{39A339AA-AA0C-4F12-8C14-CEA79B9E2DFB}" type="parTrans" cxnId="{4EFC6CD7-DEAE-4FCF-8E1C-69DE69D41B65}">
      <dgm:prSet/>
      <dgm:spPr/>
      <dgm:t>
        <a:bodyPr/>
        <a:lstStyle/>
        <a:p>
          <a:endParaRPr lang="lt-LT"/>
        </a:p>
      </dgm:t>
    </dgm:pt>
    <dgm:pt modelId="{43BE5910-3C9F-4434-B97F-D29AE7E39E14}" type="sibTrans" cxnId="{4EFC6CD7-DEAE-4FCF-8E1C-69DE69D41B65}">
      <dgm:prSet/>
      <dgm:spPr/>
      <dgm:t>
        <a:bodyPr/>
        <a:lstStyle/>
        <a:p>
          <a:endParaRPr lang="lt-LT"/>
        </a:p>
      </dgm:t>
    </dgm:pt>
    <dgm:pt modelId="{201F363F-164E-4200-A295-C1056D7B472A}">
      <dgm:prSet phldrT="[Text]" custT="1"/>
      <dgm:spPr/>
      <dgm:t>
        <a:bodyPr/>
        <a:lstStyle/>
        <a:p>
          <a:r>
            <a:rPr lang="lt-LT" sz="1800" dirty="0"/>
            <a:t>Praktiniai užsiėmimai</a:t>
          </a:r>
        </a:p>
      </dgm:t>
    </dgm:pt>
    <dgm:pt modelId="{37A5231A-BDB6-49FD-BBBA-EDE046CAB112}" type="parTrans" cxnId="{718463B5-EB99-4179-ADD9-FD435B2AAB95}">
      <dgm:prSet/>
      <dgm:spPr/>
      <dgm:t>
        <a:bodyPr/>
        <a:lstStyle/>
        <a:p>
          <a:endParaRPr lang="lt-LT"/>
        </a:p>
      </dgm:t>
    </dgm:pt>
    <dgm:pt modelId="{74B853CE-4E76-4D48-AA26-9B5BF9FD20F9}" type="sibTrans" cxnId="{718463B5-EB99-4179-ADD9-FD435B2AAB95}">
      <dgm:prSet/>
      <dgm:spPr/>
      <dgm:t>
        <a:bodyPr/>
        <a:lstStyle/>
        <a:p>
          <a:endParaRPr lang="lt-LT"/>
        </a:p>
      </dgm:t>
    </dgm:pt>
    <dgm:pt modelId="{0A617D5B-A69C-4172-A58F-0B15D7F4B7EF}">
      <dgm:prSet phldrT="[Text]"/>
      <dgm:spPr/>
      <dgm:t>
        <a:bodyPr/>
        <a:lstStyle/>
        <a:p>
          <a:r>
            <a:rPr lang="lt-LT" dirty="0"/>
            <a:t>Kitų dalis</a:t>
          </a:r>
        </a:p>
      </dgm:t>
    </dgm:pt>
    <dgm:pt modelId="{7864A6F6-8849-4AC8-984D-A155685F57BC}" type="parTrans" cxnId="{09608114-61FE-4EF0-A361-C3D6B870D71D}">
      <dgm:prSet/>
      <dgm:spPr/>
      <dgm:t>
        <a:bodyPr/>
        <a:lstStyle/>
        <a:p>
          <a:endParaRPr lang="lt-LT"/>
        </a:p>
      </dgm:t>
    </dgm:pt>
    <dgm:pt modelId="{777DBA6A-F0D4-4DDC-B98E-1C30EFF6490E}" type="sibTrans" cxnId="{09608114-61FE-4EF0-A361-C3D6B870D71D}">
      <dgm:prSet/>
      <dgm:spPr/>
      <dgm:t>
        <a:bodyPr/>
        <a:lstStyle/>
        <a:p>
          <a:endParaRPr lang="lt-LT"/>
        </a:p>
      </dgm:t>
    </dgm:pt>
    <dgm:pt modelId="{AFAD7247-E1EE-446F-865B-77CBCE8ECD22}">
      <dgm:prSet phldrT="[Text]" custT="1"/>
      <dgm:spPr/>
      <dgm:t>
        <a:bodyPr/>
        <a:lstStyle/>
        <a:p>
          <a:r>
            <a:rPr lang="lt-LT" sz="1800" dirty="0"/>
            <a:t>Praktiniai užsiėmimai</a:t>
          </a:r>
        </a:p>
      </dgm:t>
    </dgm:pt>
    <dgm:pt modelId="{247CFED9-B969-4D11-BEDA-94DAF83EBEF9}" type="parTrans" cxnId="{3DE179EF-348E-4CCE-858E-24BDA8FF6156}">
      <dgm:prSet/>
      <dgm:spPr/>
      <dgm:t>
        <a:bodyPr/>
        <a:lstStyle/>
        <a:p>
          <a:endParaRPr lang="lt-LT"/>
        </a:p>
      </dgm:t>
    </dgm:pt>
    <dgm:pt modelId="{414AE7E0-9848-4BD8-9A83-23A19F94C9C7}" type="sibTrans" cxnId="{3DE179EF-348E-4CCE-858E-24BDA8FF6156}">
      <dgm:prSet/>
      <dgm:spPr/>
      <dgm:t>
        <a:bodyPr/>
        <a:lstStyle/>
        <a:p>
          <a:endParaRPr lang="lt-LT"/>
        </a:p>
      </dgm:t>
    </dgm:pt>
    <dgm:pt modelId="{0AF772BB-27EC-4C47-9F79-C0B32613F820}">
      <dgm:prSet phldrT="[Text]" custT="1"/>
      <dgm:spPr/>
      <dgm:t>
        <a:bodyPr/>
        <a:lstStyle/>
        <a:p>
          <a:r>
            <a:rPr lang="lt-LT" sz="1800" dirty="0"/>
            <a:t>Teorija</a:t>
          </a:r>
        </a:p>
      </dgm:t>
    </dgm:pt>
    <dgm:pt modelId="{89BEA585-861D-4F0D-A824-3CBBE4C65137}" type="parTrans" cxnId="{FFFB0248-BB46-4411-95B2-A68F1114D101}">
      <dgm:prSet/>
      <dgm:spPr/>
      <dgm:t>
        <a:bodyPr/>
        <a:lstStyle/>
        <a:p>
          <a:endParaRPr lang="lt-LT"/>
        </a:p>
      </dgm:t>
    </dgm:pt>
    <dgm:pt modelId="{FD072FCD-413A-455D-903E-50383DEB6783}" type="sibTrans" cxnId="{FFFB0248-BB46-4411-95B2-A68F1114D101}">
      <dgm:prSet/>
      <dgm:spPr/>
      <dgm:t>
        <a:bodyPr/>
        <a:lstStyle/>
        <a:p>
          <a:endParaRPr lang="lt-LT"/>
        </a:p>
      </dgm:t>
    </dgm:pt>
    <dgm:pt modelId="{A1A43CDD-B433-45AA-9684-7D5AD391C56F}">
      <dgm:prSet phldrT="[Text]" custT="1"/>
      <dgm:spPr/>
      <dgm:t>
        <a:bodyPr/>
        <a:lstStyle/>
        <a:p>
          <a:r>
            <a:rPr lang="lt-LT" sz="1800" dirty="0"/>
            <a:t>Praktiniai užsiėmimai</a:t>
          </a:r>
        </a:p>
      </dgm:t>
    </dgm:pt>
    <dgm:pt modelId="{28481977-DA9C-4091-B4CC-7D99F5AC4223}" type="parTrans" cxnId="{FBD32FAE-A8AE-4C02-B230-BD2A316A42A9}">
      <dgm:prSet/>
      <dgm:spPr/>
      <dgm:t>
        <a:bodyPr/>
        <a:lstStyle/>
        <a:p>
          <a:endParaRPr lang="lt-LT"/>
        </a:p>
      </dgm:t>
    </dgm:pt>
    <dgm:pt modelId="{6BC90F8D-CA09-4C03-B9B9-94449EFBAFE2}" type="sibTrans" cxnId="{FBD32FAE-A8AE-4C02-B230-BD2A316A42A9}">
      <dgm:prSet/>
      <dgm:spPr/>
      <dgm:t>
        <a:bodyPr/>
        <a:lstStyle/>
        <a:p>
          <a:endParaRPr lang="lt-LT"/>
        </a:p>
      </dgm:t>
    </dgm:pt>
    <dgm:pt modelId="{EDB31FDB-9892-4F30-BE3E-C709CBC8B62B}" type="pres">
      <dgm:prSet presAssocID="{6A2A7DDC-EDB8-416B-80A0-E82DB9FB86B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lt-LT"/>
        </a:p>
      </dgm:t>
    </dgm:pt>
    <dgm:pt modelId="{B743ACAD-2F24-4CCD-94AC-0E2B8AA1BBE9}" type="pres">
      <dgm:prSet presAssocID="{6A2A7DDC-EDB8-416B-80A0-E82DB9FB86BB}" presName="children" presStyleCnt="0"/>
      <dgm:spPr/>
    </dgm:pt>
    <dgm:pt modelId="{6E19F96B-73A0-43B1-B581-A4A077B33ABA}" type="pres">
      <dgm:prSet presAssocID="{6A2A7DDC-EDB8-416B-80A0-E82DB9FB86BB}" presName="child1group" presStyleCnt="0"/>
      <dgm:spPr/>
    </dgm:pt>
    <dgm:pt modelId="{F64A9252-7D0F-4B6A-8D92-0D43862CA474}" type="pres">
      <dgm:prSet presAssocID="{6A2A7DDC-EDB8-416B-80A0-E82DB9FB86BB}" presName="child1" presStyleLbl="bgAcc1" presStyleIdx="0" presStyleCnt="4" custScaleX="138297"/>
      <dgm:spPr/>
      <dgm:t>
        <a:bodyPr/>
        <a:lstStyle/>
        <a:p>
          <a:endParaRPr lang="lt-LT"/>
        </a:p>
      </dgm:t>
    </dgm:pt>
    <dgm:pt modelId="{F8FAF06D-1A0C-446B-92A5-059BFF0653B6}" type="pres">
      <dgm:prSet presAssocID="{6A2A7DDC-EDB8-416B-80A0-E82DB9FB86B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82A4F913-F5E1-4927-AF5A-6F7F85CF7CC6}" type="pres">
      <dgm:prSet presAssocID="{6A2A7DDC-EDB8-416B-80A0-E82DB9FB86BB}" presName="child2group" presStyleCnt="0"/>
      <dgm:spPr/>
    </dgm:pt>
    <dgm:pt modelId="{33DD5C80-2E97-46BF-884A-64917C1E425C}" type="pres">
      <dgm:prSet presAssocID="{6A2A7DDC-EDB8-416B-80A0-E82DB9FB86BB}" presName="child2" presStyleLbl="bgAcc1" presStyleIdx="1" presStyleCnt="4"/>
      <dgm:spPr/>
      <dgm:t>
        <a:bodyPr/>
        <a:lstStyle/>
        <a:p>
          <a:endParaRPr lang="lt-LT"/>
        </a:p>
      </dgm:t>
    </dgm:pt>
    <dgm:pt modelId="{B32A2673-6593-4BA5-A997-20B48F174823}" type="pres">
      <dgm:prSet presAssocID="{6A2A7DDC-EDB8-416B-80A0-E82DB9FB86B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26A09766-151D-4C96-BB28-FEDA87FAD152}" type="pres">
      <dgm:prSet presAssocID="{6A2A7DDC-EDB8-416B-80A0-E82DB9FB86BB}" presName="child3group" presStyleCnt="0"/>
      <dgm:spPr/>
    </dgm:pt>
    <dgm:pt modelId="{C90AEED8-E9FC-4B74-8ED3-20544CC6F7B6}" type="pres">
      <dgm:prSet presAssocID="{6A2A7DDC-EDB8-416B-80A0-E82DB9FB86BB}" presName="child3" presStyleLbl="bgAcc1" presStyleIdx="2" presStyleCnt="4"/>
      <dgm:spPr/>
      <dgm:t>
        <a:bodyPr/>
        <a:lstStyle/>
        <a:p>
          <a:endParaRPr lang="lt-LT"/>
        </a:p>
      </dgm:t>
    </dgm:pt>
    <dgm:pt modelId="{2D4B292E-A69F-4213-9440-17455354FEBE}" type="pres">
      <dgm:prSet presAssocID="{6A2A7DDC-EDB8-416B-80A0-E82DB9FB86B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BC6795F6-405F-486E-98BF-880728966E89}" type="pres">
      <dgm:prSet presAssocID="{6A2A7DDC-EDB8-416B-80A0-E82DB9FB86BB}" presName="child4group" presStyleCnt="0"/>
      <dgm:spPr/>
    </dgm:pt>
    <dgm:pt modelId="{94F85DAA-BD34-47F3-8AA9-8404D4137B38}" type="pres">
      <dgm:prSet presAssocID="{6A2A7DDC-EDB8-416B-80A0-E82DB9FB86BB}" presName="child4" presStyleLbl="bgAcc1" presStyleIdx="3" presStyleCnt="4"/>
      <dgm:spPr/>
      <dgm:t>
        <a:bodyPr/>
        <a:lstStyle/>
        <a:p>
          <a:endParaRPr lang="lt-LT"/>
        </a:p>
      </dgm:t>
    </dgm:pt>
    <dgm:pt modelId="{4E94CA37-9924-4184-A641-89F7E23242DC}" type="pres">
      <dgm:prSet presAssocID="{6A2A7DDC-EDB8-416B-80A0-E82DB9FB86B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0C44E9BB-46F8-4D73-B811-742097222D4E}" type="pres">
      <dgm:prSet presAssocID="{6A2A7DDC-EDB8-416B-80A0-E82DB9FB86BB}" presName="childPlaceholder" presStyleCnt="0"/>
      <dgm:spPr/>
    </dgm:pt>
    <dgm:pt modelId="{D5F29738-5D96-4DE9-B160-A35C92A81C30}" type="pres">
      <dgm:prSet presAssocID="{6A2A7DDC-EDB8-416B-80A0-E82DB9FB86BB}" presName="circle" presStyleCnt="0"/>
      <dgm:spPr/>
    </dgm:pt>
    <dgm:pt modelId="{DF11A4BE-AA8F-4560-BF7B-C67A271BA44D}" type="pres">
      <dgm:prSet presAssocID="{6A2A7DDC-EDB8-416B-80A0-E82DB9FB86B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17489C8C-1458-4AC0-8FE4-EB3501C4ADA8}" type="pres">
      <dgm:prSet presAssocID="{6A2A7DDC-EDB8-416B-80A0-E82DB9FB86B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3C9CBB3A-F2FF-4F83-9D55-BF70C8C927C4}" type="pres">
      <dgm:prSet presAssocID="{6A2A7DDC-EDB8-416B-80A0-E82DB9FB86B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2C467571-02B3-4613-996A-3C3CD90870C4}" type="pres">
      <dgm:prSet presAssocID="{6A2A7DDC-EDB8-416B-80A0-E82DB9FB86B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D7096ACF-8ED7-435C-8C20-B957E35CE633}" type="pres">
      <dgm:prSet presAssocID="{6A2A7DDC-EDB8-416B-80A0-E82DB9FB86BB}" presName="quadrantPlaceholder" presStyleCnt="0"/>
      <dgm:spPr/>
    </dgm:pt>
    <dgm:pt modelId="{FEC5D58D-F613-4365-90E0-4C176D2D50AF}" type="pres">
      <dgm:prSet presAssocID="{6A2A7DDC-EDB8-416B-80A0-E82DB9FB86BB}" presName="center1" presStyleLbl="fgShp" presStyleIdx="0" presStyleCnt="2"/>
      <dgm:spPr/>
    </dgm:pt>
    <dgm:pt modelId="{07F3D966-61E1-4D87-81FD-476F01741E4D}" type="pres">
      <dgm:prSet presAssocID="{6A2A7DDC-EDB8-416B-80A0-E82DB9FB86BB}" presName="center2" presStyleLbl="fgShp" presStyleIdx="1" presStyleCnt="2"/>
      <dgm:spPr/>
    </dgm:pt>
  </dgm:ptLst>
  <dgm:cxnLst>
    <dgm:cxn modelId="{774C9327-6F1E-4719-8B76-9C4CCEED4498}" type="presOf" srcId="{0AF772BB-27EC-4C47-9F79-C0B32613F820}" destId="{F8FAF06D-1A0C-446B-92A5-059BFF0653B6}" srcOrd="1" destOrd="1" presId="urn:microsoft.com/office/officeart/2005/8/layout/cycle4"/>
    <dgm:cxn modelId="{00E7B71D-120A-4975-9A2F-34C3C0572DFE}" type="presOf" srcId="{201F363F-164E-4200-A295-C1056D7B472A}" destId="{C90AEED8-E9FC-4B74-8ED3-20544CC6F7B6}" srcOrd="0" destOrd="0" presId="urn:microsoft.com/office/officeart/2005/8/layout/cycle4"/>
    <dgm:cxn modelId="{7BF272A0-6AE7-4BAE-9352-0D01D34BD19B}" type="presOf" srcId="{201F363F-164E-4200-A295-C1056D7B472A}" destId="{2D4B292E-A69F-4213-9440-17455354FEBE}" srcOrd="1" destOrd="0" presId="urn:microsoft.com/office/officeart/2005/8/layout/cycle4"/>
    <dgm:cxn modelId="{F269109C-81C7-4711-B2BC-1C4308D466C4}" type="presOf" srcId="{4AC522B6-2790-4837-8614-BF830B7B2DF1}" destId="{DF11A4BE-AA8F-4560-BF7B-C67A271BA44D}" srcOrd="0" destOrd="0" presId="urn:microsoft.com/office/officeart/2005/8/layout/cycle4"/>
    <dgm:cxn modelId="{FFFB0248-BB46-4411-95B2-A68F1114D101}" srcId="{4AC522B6-2790-4837-8614-BF830B7B2DF1}" destId="{0AF772BB-27EC-4C47-9F79-C0B32613F820}" srcOrd="1" destOrd="0" parTransId="{89BEA585-861D-4F0D-A824-3CBBE4C65137}" sibTransId="{FD072FCD-413A-455D-903E-50383DEB6783}"/>
    <dgm:cxn modelId="{C8D91F84-CD1B-4E29-945D-61792E22DE18}" type="presOf" srcId="{E966BFC4-3007-4638-A82B-2F36343A9752}" destId="{3C9CBB3A-F2FF-4F83-9D55-BF70C8C927C4}" srcOrd="0" destOrd="0" presId="urn:microsoft.com/office/officeart/2005/8/layout/cycle4"/>
    <dgm:cxn modelId="{B683ECDA-830A-4352-A322-BCFAD56E86FD}" srcId="{6A2A7DDC-EDB8-416B-80A0-E82DB9FB86BB}" destId="{5A163B41-D6D8-444D-964D-71B4446DA331}" srcOrd="1" destOrd="0" parTransId="{5D0DEBCF-35B1-445D-836D-CBA7EB270D82}" sibTransId="{8CF6F429-8A0C-455E-B1A9-494B89C80FED}"/>
    <dgm:cxn modelId="{F212FA64-1EED-4E72-BA36-39BDC91CAE66}" type="presOf" srcId="{4D9D34E9-D25D-43AD-9342-A59522729342}" destId="{F8FAF06D-1A0C-446B-92A5-059BFF0653B6}" srcOrd="1" destOrd="0" presId="urn:microsoft.com/office/officeart/2005/8/layout/cycle4"/>
    <dgm:cxn modelId="{8E527B19-6CA9-412C-AA15-FA0CABA7DFAB}" srcId="{6A2A7DDC-EDB8-416B-80A0-E82DB9FB86BB}" destId="{4AC522B6-2790-4837-8614-BF830B7B2DF1}" srcOrd="0" destOrd="0" parTransId="{8601258B-82FF-492A-AB6E-8234F7B97D33}" sibTransId="{BEBB546C-EE37-42FA-9A80-8CB0A933CD21}"/>
    <dgm:cxn modelId="{8807E320-445F-4289-B772-DCC77B07CF4E}" type="presOf" srcId="{0A617D5B-A69C-4172-A58F-0B15D7F4B7EF}" destId="{2C467571-02B3-4613-996A-3C3CD90870C4}" srcOrd="0" destOrd="0" presId="urn:microsoft.com/office/officeart/2005/8/layout/cycle4"/>
    <dgm:cxn modelId="{718463B5-EB99-4179-ADD9-FD435B2AAB95}" srcId="{E966BFC4-3007-4638-A82B-2F36343A9752}" destId="{201F363F-164E-4200-A295-C1056D7B472A}" srcOrd="0" destOrd="0" parTransId="{37A5231A-BDB6-49FD-BBBA-EDE046CAB112}" sibTransId="{74B853CE-4E76-4D48-AA26-9B5BF9FD20F9}"/>
    <dgm:cxn modelId="{29955FDE-E72D-426A-A557-42415F47A001}" type="presOf" srcId="{A1A43CDD-B433-45AA-9684-7D5AD391C56F}" destId="{B32A2673-6593-4BA5-A997-20B48F174823}" srcOrd="1" destOrd="1" presId="urn:microsoft.com/office/officeart/2005/8/layout/cycle4"/>
    <dgm:cxn modelId="{3B0CD2BF-F562-4B94-99CA-127EFE52BF18}" type="presOf" srcId="{5A163B41-D6D8-444D-964D-71B4446DA331}" destId="{17489C8C-1458-4AC0-8FE4-EB3501C4ADA8}" srcOrd="0" destOrd="0" presId="urn:microsoft.com/office/officeart/2005/8/layout/cycle4"/>
    <dgm:cxn modelId="{FBFE3840-AF13-4470-BBD7-CE88C7A34F49}" type="presOf" srcId="{2CA1210F-B7C9-4FCA-868F-362815B114A2}" destId="{33DD5C80-2E97-46BF-884A-64917C1E425C}" srcOrd="0" destOrd="0" presId="urn:microsoft.com/office/officeart/2005/8/layout/cycle4"/>
    <dgm:cxn modelId="{28BFA9FB-716C-4507-8787-A6C490527D0F}" type="presOf" srcId="{AFAD7247-E1EE-446F-865B-77CBCE8ECD22}" destId="{94F85DAA-BD34-47F3-8AA9-8404D4137B38}" srcOrd="0" destOrd="0" presId="urn:microsoft.com/office/officeart/2005/8/layout/cycle4"/>
    <dgm:cxn modelId="{06AA3CA4-7AF4-4ED0-AC72-416B6A74FF75}" srcId="{5A163B41-D6D8-444D-964D-71B4446DA331}" destId="{2CA1210F-B7C9-4FCA-868F-362815B114A2}" srcOrd="0" destOrd="0" parTransId="{AFED213A-CA20-438E-AEBA-EC1DF3721E30}" sibTransId="{734A4AB5-A617-4561-A58E-40D7A22B536B}"/>
    <dgm:cxn modelId="{393AE9BA-3D11-4228-A5E4-84D4667523B1}" type="presOf" srcId="{0AF772BB-27EC-4C47-9F79-C0B32613F820}" destId="{F64A9252-7D0F-4B6A-8D92-0D43862CA474}" srcOrd="0" destOrd="1" presId="urn:microsoft.com/office/officeart/2005/8/layout/cycle4"/>
    <dgm:cxn modelId="{98315973-9439-492B-AC35-9DEFE269B047}" type="presOf" srcId="{6A2A7DDC-EDB8-416B-80A0-E82DB9FB86BB}" destId="{EDB31FDB-9892-4F30-BE3E-C709CBC8B62B}" srcOrd="0" destOrd="0" presId="urn:microsoft.com/office/officeart/2005/8/layout/cycle4"/>
    <dgm:cxn modelId="{4EFC6CD7-DEAE-4FCF-8E1C-69DE69D41B65}" srcId="{6A2A7DDC-EDB8-416B-80A0-E82DB9FB86BB}" destId="{E966BFC4-3007-4638-A82B-2F36343A9752}" srcOrd="2" destOrd="0" parTransId="{39A339AA-AA0C-4F12-8C14-CEA79B9E2DFB}" sibTransId="{43BE5910-3C9F-4434-B97F-D29AE7E39E14}"/>
    <dgm:cxn modelId="{09608114-61FE-4EF0-A361-C3D6B870D71D}" srcId="{6A2A7DDC-EDB8-416B-80A0-E82DB9FB86BB}" destId="{0A617D5B-A69C-4172-A58F-0B15D7F4B7EF}" srcOrd="3" destOrd="0" parTransId="{7864A6F6-8849-4AC8-984D-A155685F57BC}" sibTransId="{777DBA6A-F0D4-4DDC-B98E-1C30EFF6490E}"/>
    <dgm:cxn modelId="{16E030EB-A433-4E99-9233-C812452495B2}" type="presOf" srcId="{A1A43CDD-B433-45AA-9684-7D5AD391C56F}" destId="{33DD5C80-2E97-46BF-884A-64917C1E425C}" srcOrd="0" destOrd="1" presId="urn:microsoft.com/office/officeart/2005/8/layout/cycle4"/>
    <dgm:cxn modelId="{FBD32FAE-A8AE-4C02-B230-BD2A316A42A9}" srcId="{5A163B41-D6D8-444D-964D-71B4446DA331}" destId="{A1A43CDD-B433-45AA-9684-7D5AD391C56F}" srcOrd="1" destOrd="0" parTransId="{28481977-DA9C-4091-B4CC-7D99F5AC4223}" sibTransId="{6BC90F8D-CA09-4C03-B9B9-94449EFBAFE2}"/>
    <dgm:cxn modelId="{75C0D6FF-6691-44D5-ADAD-8B5F1074ECBA}" type="presOf" srcId="{4D9D34E9-D25D-43AD-9342-A59522729342}" destId="{F64A9252-7D0F-4B6A-8D92-0D43862CA474}" srcOrd="0" destOrd="0" presId="urn:microsoft.com/office/officeart/2005/8/layout/cycle4"/>
    <dgm:cxn modelId="{EC3F834E-67BA-4952-AB34-C18D6BD3702E}" srcId="{4AC522B6-2790-4837-8614-BF830B7B2DF1}" destId="{4D9D34E9-D25D-43AD-9342-A59522729342}" srcOrd="0" destOrd="0" parTransId="{D2563553-C4FA-4A79-BE3A-530CCB3D27BC}" sibTransId="{561D158D-6D7C-4CBE-82BA-F6D6DECB59E8}"/>
    <dgm:cxn modelId="{5678A2F8-3EE1-4D2C-A88E-C8513FCBDB23}" type="presOf" srcId="{AFAD7247-E1EE-446F-865B-77CBCE8ECD22}" destId="{4E94CA37-9924-4184-A641-89F7E23242DC}" srcOrd="1" destOrd="0" presId="urn:microsoft.com/office/officeart/2005/8/layout/cycle4"/>
    <dgm:cxn modelId="{AF6F121C-BFDB-40C7-9A09-6ED164A589B3}" type="presOf" srcId="{2CA1210F-B7C9-4FCA-868F-362815B114A2}" destId="{B32A2673-6593-4BA5-A997-20B48F174823}" srcOrd="1" destOrd="0" presId="urn:microsoft.com/office/officeart/2005/8/layout/cycle4"/>
    <dgm:cxn modelId="{3DE179EF-348E-4CCE-858E-24BDA8FF6156}" srcId="{0A617D5B-A69C-4172-A58F-0B15D7F4B7EF}" destId="{AFAD7247-E1EE-446F-865B-77CBCE8ECD22}" srcOrd="0" destOrd="0" parTransId="{247CFED9-B969-4D11-BEDA-94DAF83EBEF9}" sibTransId="{414AE7E0-9848-4BD8-9A83-23A19F94C9C7}"/>
    <dgm:cxn modelId="{036E7CEB-BAC9-4FB3-9587-DFF9EAF1A01D}" type="presParOf" srcId="{EDB31FDB-9892-4F30-BE3E-C709CBC8B62B}" destId="{B743ACAD-2F24-4CCD-94AC-0E2B8AA1BBE9}" srcOrd="0" destOrd="0" presId="urn:microsoft.com/office/officeart/2005/8/layout/cycle4"/>
    <dgm:cxn modelId="{F23B663F-1B2B-4CDA-8C84-851485505CE2}" type="presParOf" srcId="{B743ACAD-2F24-4CCD-94AC-0E2B8AA1BBE9}" destId="{6E19F96B-73A0-43B1-B581-A4A077B33ABA}" srcOrd="0" destOrd="0" presId="urn:microsoft.com/office/officeart/2005/8/layout/cycle4"/>
    <dgm:cxn modelId="{12F2F875-6AAF-4BA3-B173-81AB348B4F5D}" type="presParOf" srcId="{6E19F96B-73A0-43B1-B581-A4A077B33ABA}" destId="{F64A9252-7D0F-4B6A-8D92-0D43862CA474}" srcOrd="0" destOrd="0" presId="urn:microsoft.com/office/officeart/2005/8/layout/cycle4"/>
    <dgm:cxn modelId="{FF32ECC0-2766-4A58-BE9F-284502619E13}" type="presParOf" srcId="{6E19F96B-73A0-43B1-B581-A4A077B33ABA}" destId="{F8FAF06D-1A0C-446B-92A5-059BFF0653B6}" srcOrd="1" destOrd="0" presId="urn:microsoft.com/office/officeart/2005/8/layout/cycle4"/>
    <dgm:cxn modelId="{BD4ED259-03FA-4231-B774-979E250854E1}" type="presParOf" srcId="{B743ACAD-2F24-4CCD-94AC-0E2B8AA1BBE9}" destId="{82A4F913-F5E1-4927-AF5A-6F7F85CF7CC6}" srcOrd="1" destOrd="0" presId="urn:microsoft.com/office/officeart/2005/8/layout/cycle4"/>
    <dgm:cxn modelId="{45974505-0036-41E2-92FD-8AEAC8594370}" type="presParOf" srcId="{82A4F913-F5E1-4927-AF5A-6F7F85CF7CC6}" destId="{33DD5C80-2E97-46BF-884A-64917C1E425C}" srcOrd="0" destOrd="0" presId="urn:microsoft.com/office/officeart/2005/8/layout/cycle4"/>
    <dgm:cxn modelId="{A6864868-D556-4B4C-973F-AD3B6881A1A6}" type="presParOf" srcId="{82A4F913-F5E1-4927-AF5A-6F7F85CF7CC6}" destId="{B32A2673-6593-4BA5-A997-20B48F174823}" srcOrd="1" destOrd="0" presId="urn:microsoft.com/office/officeart/2005/8/layout/cycle4"/>
    <dgm:cxn modelId="{2A5190E4-0ED7-48C4-9CC5-95B8F7BEF533}" type="presParOf" srcId="{B743ACAD-2F24-4CCD-94AC-0E2B8AA1BBE9}" destId="{26A09766-151D-4C96-BB28-FEDA87FAD152}" srcOrd="2" destOrd="0" presId="urn:microsoft.com/office/officeart/2005/8/layout/cycle4"/>
    <dgm:cxn modelId="{4F78F3DF-593C-4E96-BC9B-B963D020215B}" type="presParOf" srcId="{26A09766-151D-4C96-BB28-FEDA87FAD152}" destId="{C90AEED8-E9FC-4B74-8ED3-20544CC6F7B6}" srcOrd="0" destOrd="0" presId="urn:microsoft.com/office/officeart/2005/8/layout/cycle4"/>
    <dgm:cxn modelId="{078BBC34-9A26-4932-B0C2-95AC0C0FE449}" type="presParOf" srcId="{26A09766-151D-4C96-BB28-FEDA87FAD152}" destId="{2D4B292E-A69F-4213-9440-17455354FEBE}" srcOrd="1" destOrd="0" presId="urn:microsoft.com/office/officeart/2005/8/layout/cycle4"/>
    <dgm:cxn modelId="{12A86918-8EF9-49C3-A478-15D66264BAA2}" type="presParOf" srcId="{B743ACAD-2F24-4CCD-94AC-0E2B8AA1BBE9}" destId="{BC6795F6-405F-486E-98BF-880728966E89}" srcOrd="3" destOrd="0" presId="urn:microsoft.com/office/officeart/2005/8/layout/cycle4"/>
    <dgm:cxn modelId="{30EA9860-9358-49F9-83E3-D1E779A0F71C}" type="presParOf" srcId="{BC6795F6-405F-486E-98BF-880728966E89}" destId="{94F85DAA-BD34-47F3-8AA9-8404D4137B38}" srcOrd="0" destOrd="0" presId="urn:microsoft.com/office/officeart/2005/8/layout/cycle4"/>
    <dgm:cxn modelId="{5FF0948B-8F12-4DAD-B287-D45BE3C22037}" type="presParOf" srcId="{BC6795F6-405F-486E-98BF-880728966E89}" destId="{4E94CA37-9924-4184-A641-89F7E23242DC}" srcOrd="1" destOrd="0" presId="urn:microsoft.com/office/officeart/2005/8/layout/cycle4"/>
    <dgm:cxn modelId="{CDD7DDDA-CFD1-4CCA-BFFD-7521F1543A58}" type="presParOf" srcId="{B743ACAD-2F24-4CCD-94AC-0E2B8AA1BBE9}" destId="{0C44E9BB-46F8-4D73-B811-742097222D4E}" srcOrd="4" destOrd="0" presId="urn:microsoft.com/office/officeart/2005/8/layout/cycle4"/>
    <dgm:cxn modelId="{B4894826-D941-4CEB-AADE-7ADEB396240A}" type="presParOf" srcId="{EDB31FDB-9892-4F30-BE3E-C709CBC8B62B}" destId="{D5F29738-5D96-4DE9-B160-A35C92A81C30}" srcOrd="1" destOrd="0" presId="urn:microsoft.com/office/officeart/2005/8/layout/cycle4"/>
    <dgm:cxn modelId="{75DC6C92-493B-4A7E-93A6-31D6DC7693C6}" type="presParOf" srcId="{D5F29738-5D96-4DE9-B160-A35C92A81C30}" destId="{DF11A4BE-AA8F-4560-BF7B-C67A271BA44D}" srcOrd="0" destOrd="0" presId="urn:microsoft.com/office/officeart/2005/8/layout/cycle4"/>
    <dgm:cxn modelId="{60B65AEA-C8AC-4E0A-B60A-17A21EE3E55D}" type="presParOf" srcId="{D5F29738-5D96-4DE9-B160-A35C92A81C30}" destId="{17489C8C-1458-4AC0-8FE4-EB3501C4ADA8}" srcOrd="1" destOrd="0" presId="urn:microsoft.com/office/officeart/2005/8/layout/cycle4"/>
    <dgm:cxn modelId="{E8C64AEC-320B-4531-865D-AF8153125724}" type="presParOf" srcId="{D5F29738-5D96-4DE9-B160-A35C92A81C30}" destId="{3C9CBB3A-F2FF-4F83-9D55-BF70C8C927C4}" srcOrd="2" destOrd="0" presId="urn:microsoft.com/office/officeart/2005/8/layout/cycle4"/>
    <dgm:cxn modelId="{098DE883-EEAF-468B-B7BE-C27B01675A60}" type="presParOf" srcId="{D5F29738-5D96-4DE9-B160-A35C92A81C30}" destId="{2C467571-02B3-4613-996A-3C3CD90870C4}" srcOrd="3" destOrd="0" presId="urn:microsoft.com/office/officeart/2005/8/layout/cycle4"/>
    <dgm:cxn modelId="{C86C3D57-C7FA-4E07-ADAA-563A2C38F90D}" type="presParOf" srcId="{D5F29738-5D96-4DE9-B160-A35C92A81C30}" destId="{D7096ACF-8ED7-435C-8C20-B957E35CE633}" srcOrd="4" destOrd="0" presId="urn:microsoft.com/office/officeart/2005/8/layout/cycle4"/>
    <dgm:cxn modelId="{D4942F98-FC99-49DC-A5B3-893616C9227A}" type="presParOf" srcId="{EDB31FDB-9892-4F30-BE3E-C709CBC8B62B}" destId="{FEC5D58D-F613-4365-90E0-4C176D2D50AF}" srcOrd="2" destOrd="0" presId="urn:microsoft.com/office/officeart/2005/8/layout/cycle4"/>
    <dgm:cxn modelId="{738C9CCD-EA02-46C5-93DD-870811327C7A}" type="presParOf" srcId="{EDB31FDB-9892-4F30-BE3E-C709CBC8B62B}" destId="{07F3D966-61E1-4D87-81FD-476F01741E4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333D0F-18A5-4F98-9D4A-E2112BEE7741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1A2EE93D-F884-4DFF-95DB-95DD1DB48BDE}">
      <dgm:prSet/>
      <dgm:spPr/>
      <dgm:t>
        <a:bodyPr/>
        <a:lstStyle/>
        <a:p>
          <a:r>
            <a:rPr lang="lt-LT"/>
            <a:t>Skirta: 9-10 klasėse arba 11-12 klasėse. </a:t>
          </a:r>
          <a:endParaRPr lang="en-US"/>
        </a:p>
      </dgm:t>
    </dgm:pt>
    <dgm:pt modelId="{5EE55309-106C-4923-966A-D1E053D18648}" type="parTrans" cxnId="{7A701875-0E2C-4135-AB9C-486D2D1C8BD6}">
      <dgm:prSet/>
      <dgm:spPr/>
      <dgm:t>
        <a:bodyPr/>
        <a:lstStyle/>
        <a:p>
          <a:endParaRPr lang="en-US"/>
        </a:p>
      </dgm:t>
    </dgm:pt>
    <dgm:pt modelId="{170FB357-E55B-4ECA-9BCE-84A1FD7CC46A}" type="sibTrans" cxnId="{7A701875-0E2C-4135-AB9C-486D2D1C8BD6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30D2B0ED-75B9-4565-BAD3-AAE3B917DE1B}">
      <dgm:prSet/>
      <dgm:spPr/>
      <dgm:t>
        <a:bodyPr/>
        <a:lstStyle/>
        <a:p>
          <a:r>
            <a:rPr lang="lt-LT"/>
            <a:t>Rekomenduojamas valandų skaičius: 36 val. </a:t>
          </a:r>
          <a:endParaRPr lang="en-US"/>
        </a:p>
      </dgm:t>
    </dgm:pt>
    <dgm:pt modelId="{797F684D-34D5-49D2-8C28-6A061F62BC65}" type="parTrans" cxnId="{E274B8A4-83F8-465A-B8A1-BB95E2AF4345}">
      <dgm:prSet/>
      <dgm:spPr/>
      <dgm:t>
        <a:bodyPr/>
        <a:lstStyle/>
        <a:p>
          <a:endParaRPr lang="en-US"/>
        </a:p>
      </dgm:t>
    </dgm:pt>
    <dgm:pt modelId="{9DF91E2B-4BF8-47A9-8D5F-62BC19917A09}" type="sibTrans" cxnId="{E274B8A4-83F8-465A-B8A1-BB95E2AF4345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C861B21C-FD37-4FC3-AEE2-F872686C699E}">
      <dgm:prSet/>
      <dgm:spPr/>
      <dgm:t>
        <a:bodyPr/>
        <a:lstStyle/>
        <a:p>
          <a:r>
            <a:rPr lang="lt-LT"/>
            <a:t>Vertinimas: pažymys arba įskaita.</a:t>
          </a:r>
          <a:endParaRPr lang="en-US"/>
        </a:p>
      </dgm:t>
    </dgm:pt>
    <dgm:pt modelId="{39AE4788-95A0-4FEF-8676-E81DD2180BDE}" type="parTrans" cxnId="{2EA6C723-05F1-467F-9DBE-A1C9B8D91E41}">
      <dgm:prSet/>
      <dgm:spPr/>
      <dgm:t>
        <a:bodyPr/>
        <a:lstStyle/>
        <a:p>
          <a:endParaRPr lang="en-US"/>
        </a:p>
      </dgm:t>
    </dgm:pt>
    <dgm:pt modelId="{7FA9018C-1A4E-49CE-97F2-CB4DB8D9E264}" type="sibTrans" cxnId="{2EA6C723-05F1-467F-9DBE-A1C9B8D91E41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0517208B-83C7-4E9B-AD26-4A776335B601}" type="pres">
      <dgm:prSet presAssocID="{85333D0F-18A5-4F98-9D4A-E2112BEE7741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t-LT"/>
        </a:p>
      </dgm:t>
    </dgm:pt>
    <dgm:pt modelId="{358697BC-733B-4C60-8864-F4200D1739E0}" type="pres">
      <dgm:prSet presAssocID="{1A2EE93D-F884-4DFF-95DB-95DD1DB48BDE}" presName="compositeNode" presStyleCnt="0">
        <dgm:presLayoutVars>
          <dgm:bulletEnabled val="1"/>
        </dgm:presLayoutVars>
      </dgm:prSet>
      <dgm:spPr/>
    </dgm:pt>
    <dgm:pt modelId="{5CDD0EF5-CC3E-42B9-9A65-C9BDCFF8FB84}" type="pres">
      <dgm:prSet presAssocID="{1A2EE93D-F884-4DFF-95DB-95DD1DB48BDE}" presName="bgRect" presStyleLbl="bgAccFollowNode1" presStyleIdx="0" presStyleCnt="3"/>
      <dgm:spPr/>
      <dgm:t>
        <a:bodyPr/>
        <a:lstStyle/>
        <a:p>
          <a:endParaRPr lang="lt-LT"/>
        </a:p>
      </dgm:t>
    </dgm:pt>
    <dgm:pt modelId="{30ED27B7-8D9E-4EDE-907D-03E2286EF578}" type="pres">
      <dgm:prSet presAssocID="{170FB357-E55B-4ECA-9BCE-84A1FD7CC46A}" presName="sibTransNodeCircle" presStyleLbl="alignNode1" presStyleIdx="0" presStyleCnt="6">
        <dgm:presLayoutVars>
          <dgm:chMax val="0"/>
          <dgm:bulletEnabled/>
        </dgm:presLayoutVars>
      </dgm:prSet>
      <dgm:spPr/>
      <dgm:t>
        <a:bodyPr/>
        <a:lstStyle/>
        <a:p>
          <a:endParaRPr lang="lt-LT"/>
        </a:p>
      </dgm:t>
    </dgm:pt>
    <dgm:pt modelId="{8D68E887-3E75-4AE0-A1E8-392A4125C887}" type="pres">
      <dgm:prSet presAssocID="{1A2EE93D-F884-4DFF-95DB-95DD1DB48BDE}" presName="bottomLine" presStyleLbl="alignNode1" presStyleIdx="1" presStyleCnt="6">
        <dgm:presLayoutVars/>
      </dgm:prSet>
      <dgm:spPr/>
    </dgm:pt>
    <dgm:pt modelId="{44FDC5C9-5F3C-4F76-8619-BFA954A7BB7E}" type="pres">
      <dgm:prSet presAssocID="{1A2EE93D-F884-4DFF-95DB-95DD1DB48BDE}" presName="nodeText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A4988413-BE5E-4350-902E-30005412AFDD}" type="pres">
      <dgm:prSet presAssocID="{170FB357-E55B-4ECA-9BCE-84A1FD7CC46A}" presName="sibTrans" presStyleCnt="0"/>
      <dgm:spPr/>
    </dgm:pt>
    <dgm:pt modelId="{DBB326E5-2D9F-4B48-B843-FDF813C0F370}" type="pres">
      <dgm:prSet presAssocID="{30D2B0ED-75B9-4565-BAD3-AAE3B917DE1B}" presName="compositeNode" presStyleCnt="0">
        <dgm:presLayoutVars>
          <dgm:bulletEnabled val="1"/>
        </dgm:presLayoutVars>
      </dgm:prSet>
      <dgm:spPr/>
    </dgm:pt>
    <dgm:pt modelId="{872FE892-A318-41B9-9AC6-A02D56E94A8E}" type="pres">
      <dgm:prSet presAssocID="{30D2B0ED-75B9-4565-BAD3-AAE3B917DE1B}" presName="bgRect" presStyleLbl="bgAccFollowNode1" presStyleIdx="1" presStyleCnt="3"/>
      <dgm:spPr/>
      <dgm:t>
        <a:bodyPr/>
        <a:lstStyle/>
        <a:p>
          <a:endParaRPr lang="lt-LT"/>
        </a:p>
      </dgm:t>
    </dgm:pt>
    <dgm:pt modelId="{C61E6F65-5881-4EFE-8EB9-3B33844DAAD7}" type="pres">
      <dgm:prSet presAssocID="{9DF91E2B-4BF8-47A9-8D5F-62BC19917A09}" presName="sibTransNodeCircle" presStyleLbl="alignNode1" presStyleIdx="2" presStyleCnt="6">
        <dgm:presLayoutVars>
          <dgm:chMax val="0"/>
          <dgm:bulletEnabled/>
        </dgm:presLayoutVars>
      </dgm:prSet>
      <dgm:spPr/>
      <dgm:t>
        <a:bodyPr/>
        <a:lstStyle/>
        <a:p>
          <a:endParaRPr lang="lt-LT"/>
        </a:p>
      </dgm:t>
    </dgm:pt>
    <dgm:pt modelId="{1D710B09-4958-49F6-9D62-5F86312C44CB}" type="pres">
      <dgm:prSet presAssocID="{30D2B0ED-75B9-4565-BAD3-AAE3B917DE1B}" presName="bottomLine" presStyleLbl="alignNode1" presStyleIdx="3" presStyleCnt="6">
        <dgm:presLayoutVars/>
      </dgm:prSet>
      <dgm:spPr/>
    </dgm:pt>
    <dgm:pt modelId="{3859FC74-2FC2-44A1-8C43-5F8C0EFFB5AB}" type="pres">
      <dgm:prSet presAssocID="{30D2B0ED-75B9-4565-BAD3-AAE3B917DE1B}" presName="nodeText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D60D1575-9471-4A33-AE2D-7050DE09A513}" type="pres">
      <dgm:prSet presAssocID="{9DF91E2B-4BF8-47A9-8D5F-62BC19917A09}" presName="sibTrans" presStyleCnt="0"/>
      <dgm:spPr/>
    </dgm:pt>
    <dgm:pt modelId="{FCED0134-AF3B-479D-A5A1-3DECD3242D54}" type="pres">
      <dgm:prSet presAssocID="{C861B21C-FD37-4FC3-AEE2-F872686C699E}" presName="compositeNode" presStyleCnt="0">
        <dgm:presLayoutVars>
          <dgm:bulletEnabled val="1"/>
        </dgm:presLayoutVars>
      </dgm:prSet>
      <dgm:spPr/>
    </dgm:pt>
    <dgm:pt modelId="{977A6209-5314-4248-B47B-D7580C8055DE}" type="pres">
      <dgm:prSet presAssocID="{C861B21C-FD37-4FC3-AEE2-F872686C699E}" presName="bgRect" presStyleLbl="bgAccFollowNode1" presStyleIdx="2" presStyleCnt="3"/>
      <dgm:spPr/>
      <dgm:t>
        <a:bodyPr/>
        <a:lstStyle/>
        <a:p>
          <a:endParaRPr lang="lt-LT"/>
        </a:p>
      </dgm:t>
    </dgm:pt>
    <dgm:pt modelId="{1DFB18C4-6306-4E18-973C-69C3CC131C9E}" type="pres">
      <dgm:prSet presAssocID="{7FA9018C-1A4E-49CE-97F2-CB4DB8D9E264}" presName="sibTransNodeCircle" presStyleLbl="alignNode1" presStyleIdx="4" presStyleCnt="6">
        <dgm:presLayoutVars>
          <dgm:chMax val="0"/>
          <dgm:bulletEnabled/>
        </dgm:presLayoutVars>
      </dgm:prSet>
      <dgm:spPr/>
      <dgm:t>
        <a:bodyPr/>
        <a:lstStyle/>
        <a:p>
          <a:endParaRPr lang="lt-LT"/>
        </a:p>
      </dgm:t>
    </dgm:pt>
    <dgm:pt modelId="{C513C180-9774-4689-9CE6-9AB889060EF9}" type="pres">
      <dgm:prSet presAssocID="{C861B21C-FD37-4FC3-AEE2-F872686C699E}" presName="bottomLine" presStyleLbl="alignNode1" presStyleIdx="5" presStyleCnt="6">
        <dgm:presLayoutVars/>
      </dgm:prSet>
      <dgm:spPr/>
    </dgm:pt>
    <dgm:pt modelId="{2251B953-F25C-4E85-A6E2-2D5A5EF05570}" type="pres">
      <dgm:prSet presAssocID="{C861B21C-FD37-4FC3-AEE2-F872686C699E}" presName="nodeText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</dgm:ptLst>
  <dgm:cxnLst>
    <dgm:cxn modelId="{E55A24F1-9E3C-4BB5-B013-A6D39CE952B2}" type="presOf" srcId="{1A2EE93D-F884-4DFF-95DB-95DD1DB48BDE}" destId="{44FDC5C9-5F3C-4F76-8619-BFA954A7BB7E}" srcOrd="1" destOrd="0" presId="urn:microsoft.com/office/officeart/2016/7/layout/BasicLinearProcessNumbered"/>
    <dgm:cxn modelId="{7A701875-0E2C-4135-AB9C-486D2D1C8BD6}" srcId="{85333D0F-18A5-4F98-9D4A-E2112BEE7741}" destId="{1A2EE93D-F884-4DFF-95DB-95DD1DB48BDE}" srcOrd="0" destOrd="0" parTransId="{5EE55309-106C-4923-966A-D1E053D18648}" sibTransId="{170FB357-E55B-4ECA-9BCE-84A1FD7CC46A}"/>
    <dgm:cxn modelId="{D26913EE-260B-4BA1-A391-F77A428DF857}" type="presOf" srcId="{C861B21C-FD37-4FC3-AEE2-F872686C699E}" destId="{977A6209-5314-4248-B47B-D7580C8055DE}" srcOrd="0" destOrd="0" presId="urn:microsoft.com/office/officeart/2016/7/layout/BasicLinearProcessNumbered"/>
    <dgm:cxn modelId="{18DD6D0E-8F7A-43A3-B902-6BE414C9463E}" type="presOf" srcId="{1A2EE93D-F884-4DFF-95DB-95DD1DB48BDE}" destId="{5CDD0EF5-CC3E-42B9-9A65-C9BDCFF8FB84}" srcOrd="0" destOrd="0" presId="urn:microsoft.com/office/officeart/2016/7/layout/BasicLinearProcessNumbered"/>
    <dgm:cxn modelId="{3F379227-EE61-4379-9C78-3180AF90423D}" type="presOf" srcId="{7FA9018C-1A4E-49CE-97F2-CB4DB8D9E264}" destId="{1DFB18C4-6306-4E18-973C-69C3CC131C9E}" srcOrd="0" destOrd="0" presId="urn:microsoft.com/office/officeart/2016/7/layout/BasicLinearProcessNumbered"/>
    <dgm:cxn modelId="{471F457E-9E3A-4BB1-8D03-AFA66980A12B}" type="presOf" srcId="{C861B21C-FD37-4FC3-AEE2-F872686C699E}" destId="{2251B953-F25C-4E85-A6E2-2D5A5EF05570}" srcOrd="1" destOrd="0" presId="urn:microsoft.com/office/officeart/2016/7/layout/BasicLinearProcessNumbered"/>
    <dgm:cxn modelId="{C7AEE44D-998F-434E-85B6-8A1829D2A72E}" type="presOf" srcId="{9DF91E2B-4BF8-47A9-8D5F-62BC19917A09}" destId="{C61E6F65-5881-4EFE-8EB9-3B33844DAAD7}" srcOrd="0" destOrd="0" presId="urn:microsoft.com/office/officeart/2016/7/layout/BasicLinearProcessNumbered"/>
    <dgm:cxn modelId="{E274B8A4-83F8-465A-B8A1-BB95E2AF4345}" srcId="{85333D0F-18A5-4F98-9D4A-E2112BEE7741}" destId="{30D2B0ED-75B9-4565-BAD3-AAE3B917DE1B}" srcOrd="1" destOrd="0" parTransId="{797F684D-34D5-49D2-8C28-6A061F62BC65}" sibTransId="{9DF91E2B-4BF8-47A9-8D5F-62BC19917A09}"/>
    <dgm:cxn modelId="{9D5B7F60-68DE-44CD-9424-D45000C11E70}" type="presOf" srcId="{30D2B0ED-75B9-4565-BAD3-AAE3B917DE1B}" destId="{3859FC74-2FC2-44A1-8C43-5F8C0EFFB5AB}" srcOrd="1" destOrd="0" presId="urn:microsoft.com/office/officeart/2016/7/layout/BasicLinearProcessNumbered"/>
    <dgm:cxn modelId="{023CFC17-53A6-46D8-8F07-2B4757C1CE83}" type="presOf" srcId="{170FB357-E55B-4ECA-9BCE-84A1FD7CC46A}" destId="{30ED27B7-8D9E-4EDE-907D-03E2286EF578}" srcOrd="0" destOrd="0" presId="urn:microsoft.com/office/officeart/2016/7/layout/BasicLinearProcessNumbered"/>
    <dgm:cxn modelId="{2EA6C723-05F1-467F-9DBE-A1C9B8D91E41}" srcId="{85333D0F-18A5-4F98-9D4A-E2112BEE7741}" destId="{C861B21C-FD37-4FC3-AEE2-F872686C699E}" srcOrd="2" destOrd="0" parTransId="{39AE4788-95A0-4FEF-8676-E81DD2180BDE}" sibTransId="{7FA9018C-1A4E-49CE-97F2-CB4DB8D9E264}"/>
    <dgm:cxn modelId="{916307A9-AF61-460F-8A4F-6159159E0517}" type="presOf" srcId="{85333D0F-18A5-4F98-9D4A-E2112BEE7741}" destId="{0517208B-83C7-4E9B-AD26-4A776335B601}" srcOrd="0" destOrd="0" presId="urn:microsoft.com/office/officeart/2016/7/layout/BasicLinearProcessNumbered"/>
    <dgm:cxn modelId="{8D136F09-AFF9-4062-9BC6-AFADFA8CAFCB}" type="presOf" srcId="{30D2B0ED-75B9-4565-BAD3-AAE3B917DE1B}" destId="{872FE892-A318-41B9-9AC6-A02D56E94A8E}" srcOrd="0" destOrd="0" presId="urn:microsoft.com/office/officeart/2016/7/layout/BasicLinearProcessNumbered"/>
    <dgm:cxn modelId="{194D099F-FAD9-4732-A289-71DFA05CC631}" type="presParOf" srcId="{0517208B-83C7-4E9B-AD26-4A776335B601}" destId="{358697BC-733B-4C60-8864-F4200D1739E0}" srcOrd="0" destOrd="0" presId="urn:microsoft.com/office/officeart/2016/7/layout/BasicLinearProcessNumbered"/>
    <dgm:cxn modelId="{FCB5AE2F-1286-4919-81FB-902D6892D47B}" type="presParOf" srcId="{358697BC-733B-4C60-8864-F4200D1739E0}" destId="{5CDD0EF5-CC3E-42B9-9A65-C9BDCFF8FB84}" srcOrd="0" destOrd="0" presId="urn:microsoft.com/office/officeart/2016/7/layout/BasicLinearProcessNumbered"/>
    <dgm:cxn modelId="{E5052828-0765-41D6-BCCC-2F652819BB4F}" type="presParOf" srcId="{358697BC-733B-4C60-8864-F4200D1739E0}" destId="{30ED27B7-8D9E-4EDE-907D-03E2286EF578}" srcOrd="1" destOrd="0" presId="urn:microsoft.com/office/officeart/2016/7/layout/BasicLinearProcessNumbered"/>
    <dgm:cxn modelId="{487EDD74-2B43-4428-8718-5C25CC55A606}" type="presParOf" srcId="{358697BC-733B-4C60-8864-F4200D1739E0}" destId="{8D68E887-3E75-4AE0-A1E8-392A4125C887}" srcOrd="2" destOrd="0" presId="urn:microsoft.com/office/officeart/2016/7/layout/BasicLinearProcessNumbered"/>
    <dgm:cxn modelId="{F74A42CC-FE8A-4ED7-AA61-8CA541DFC743}" type="presParOf" srcId="{358697BC-733B-4C60-8864-F4200D1739E0}" destId="{44FDC5C9-5F3C-4F76-8619-BFA954A7BB7E}" srcOrd="3" destOrd="0" presId="urn:microsoft.com/office/officeart/2016/7/layout/BasicLinearProcessNumbered"/>
    <dgm:cxn modelId="{B85AAE1A-C449-4CA5-B73E-CEAF5D6856D7}" type="presParOf" srcId="{0517208B-83C7-4E9B-AD26-4A776335B601}" destId="{A4988413-BE5E-4350-902E-30005412AFDD}" srcOrd="1" destOrd="0" presId="urn:microsoft.com/office/officeart/2016/7/layout/BasicLinearProcessNumbered"/>
    <dgm:cxn modelId="{44EA4167-348C-422D-9810-C6A48D5838EE}" type="presParOf" srcId="{0517208B-83C7-4E9B-AD26-4A776335B601}" destId="{DBB326E5-2D9F-4B48-B843-FDF813C0F370}" srcOrd="2" destOrd="0" presId="urn:microsoft.com/office/officeart/2016/7/layout/BasicLinearProcessNumbered"/>
    <dgm:cxn modelId="{66948F3F-384F-40E8-968A-2FB01F42986A}" type="presParOf" srcId="{DBB326E5-2D9F-4B48-B843-FDF813C0F370}" destId="{872FE892-A318-41B9-9AC6-A02D56E94A8E}" srcOrd="0" destOrd="0" presId="urn:microsoft.com/office/officeart/2016/7/layout/BasicLinearProcessNumbered"/>
    <dgm:cxn modelId="{F7B1E155-B027-4AAE-B5EC-182DC24ADB80}" type="presParOf" srcId="{DBB326E5-2D9F-4B48-B843-FDF813C0F370}" destId="{C61E6F65-5881-4EFE-8EB9-3B33844DAAD7}" srcOrd="1" destOrd="0" presId="urn:microsoft.com/office/officeart/2016/7/layout/BasicLinearProcessNumbered"/>
    <dgm:cxn modelId="{0A7BC06C-6FDF-4304-8052-25EDCE5EBDAB}" type="presParOf" srcId="{DBB326E5-2D9F-4B48-B843-FDF813C0F370}" destId="{1D710B09-4958-49F6-9D62-5F86312C44CB}" srcOrd="2" destOrd="0" presId="urn:microsoft.com/office/officeart/2016/7/layout/BasicLinearProcessNumbered"/>
    <dgm:cxn modelId="{10384C3B-D2CF-4968-A962-ACF8E0FD807C}" type="presParOf" srcId="{DBB326E5-2D9F-4B48-B843-FDF813C0F370}" destId="{3859FC74-2FC2-44A1-8C43-5F8C0EFFB5AB}" srcOrd="3" destOrd="0" presId="urn:microsoft.com/office/officeart/2016/7/layout/BasicLinearProcessNumbered"/>
    <dgm:cxn modelId="{4E2F6D71-B2FE-43E8-9562-7C8E50E97D40}" type="presParOf" srcId="{0517208B-83C7-4E9B-AD26-4A776335B601}" destId="{D60D1575-9471-4A33-AE2D-7050DE09A513}" srcOrd="3" destOrd="0" presId="urn:microsoft.com/office/officeart/2016/7/layout/BasicLinearProcessNumbered"/>
    <dgm:cxn modelId="{96DE4F3D-C5B4-4662-91B2-AFEFCDED9D0D}" type="presParOf" srcId="{0517208B-83C7-4E9B-AD26-4A776335B601}" destId="{FCED0134-AF3B-479D-A5A1-3DECD3242D54}" srcOrd="4" destOrd="0" presId="urn:microsoft.com/office/officeart/2016/7/layout/BasicLinearProcessNumbered"/>
    <dgm:cxn modelId="{60E7C985-3CF8-4EAD-8733-CB251FAFB15A}" type="presParOf" srcId="{FCED0134-AF3B-479D-A5A1-3DECD3242D54}" destId="{977A6209-5314-4248-B47B-D7580C8055DE}" srcOrd="0" destOrd="0" presId="urn:microsoft.com/office/officeart/2016/7/layout/BasicLinearProcessNumbered"/>
    <dgm:cxn modelId="{C694EEFD-086C-4E26-B8E2-3709F9FCC9FF}" type="presParOf" srcId="{FCED0134-AF3B-479D-A5A1-3DECD3242D54}" destId="{1DFB18C4-6306-4E18-973C-69C3CC131C9E}" srcOrd="1" destOrd="0" presId="urn:microsoft.com/office/officeart/2016/7/layout/BasicLinearProcessNumbered"/>
    <dgm:cxn modelId="{8563D2D4-23FD-4E9B-BBEF-8FA4E5B0C11A}" type="presParOf" srcId="{FCED0134-AF3B-479D-A5A1-3DECD3242D54}" destId="{C513C180-9774-4689-9CE6-9AB889060EF9}" srcOrd="2" destOrd="0" presId="urn:microsoft.com/office/officeart/2016/7/layout/BasicLinearProcessNumbered"/>
    <dgm:cxn modelId="{287F5258-0929-4B97-BEB7-FC8BDD8BCDE7}" type="presParOf" srcId="{FCED0134-AF3B-479D-A5A1-3DECD3242D54}" destId="{2251B953-F25C-4E85-A6E2-2D5A5EF05570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37525D-590A-4CB1-9071-B4C8DB3639C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8C7C880C-262D-4BA6-9A23-91FCA95FB3C2}">
      <dgm:prSet phldrT="[Text]"/>
      <dgm:spPr/>
      <dgm:t>
        <a:bodyPr/>
        <a:lstStyle/>
        <a:p>
          <a:r>
            <a:rPr lang="lt-LT" b="0" i="0" dirty="0"/>
            <a:t>Šalies nacionalinis saugumas</a:t>
          </a:r>
          <a:endParaRPr lang="lt-LT" dirty="0"/>
        </a:p>
      </dgm:t>
    </dgm:pt>
    <dgm:pt modelId="{2BC6EBB1-4DCC-4256-A585-3605F3C5598E}" type="parTrans" cxnId="{CBDA406C-E1D1-4A52-B33D-01AAB2096E8D}">
      <dgm:prSet/>
      <dgm:spPr/>
      <dgm:t>
        <a:bodyPr/>
        <a:lstStyle/>
        <a:p>
          <a:endParaRPr lang="lt-LT"/>
        </a:p>
      </dgm:t>
    </dgm:pt>
    <dgm:pt modelId="{86D897A6-C3CF-40F8-9167-04B575AD8CD6}" type="sibTrans" cxnId="{CBDA406C-E1D1-4A52-B33D-01AAB2096E8D}">
      <dgm:prSet/>
      <dgm:spPr/>
      <dgm:t>
        <a:bodyPr/>
        <a:lstStyle/>
        <a:p>
          <a:endParaRPr lang="lt-LT"/>
        </a:p>
      </dgm:t>
    </dgm:pt>
    <dgm:pt modelId="{B6B611D3-3A9D-4BB7-831F-41DB441348D5}">
      <dgm:prSet phldrT="[Text]"/>
      <dgm:spPr/>
      <dgm:t>
        <a:bodyPr/>
        <a:lstStyle/>
        <a:p>
          <a:r>
            <a:rPr lang="pt-BR" b="0" i="0" dirty="0"/>
            <a:t>koncepcija ir jos užtikrinimo būdai</a:t>
          </a:r>
          <a:endParaRPr lang="lt-LT" dirty="0"/>
        </a:p>
      </dgm:t>
    </dgm:pt>
    <dgm:pt modelId="{70D98127-EF75-41BF-B24F-02B38677A290}" type="parTrans" cxnId="{E58185ED-591E-49EF-953F-385547B72493}">
      <dgm:prSet/>
      <dgm:spPr/>
      <dgm:t>
        <a:bodyPr/>
        <a:lstStyle/>
        <a:p>
          <a:endParaRPr lang="lt-LT"/>
        </a:p>
      </dgm:t>
    </dgm:pt>
    <dgm:pt modelId="{4BCD7E61-2C3D-4959-A45E-E9F0BCEB4621}" type="sibTrans" cxnId="{E58185ED-591E-49EF-953F-385547B72493}">
      <dgm:prSet/>
      <dgm:spPr/>
      <dgm:t>
        <a:bodyPr/>
        <a:lstStyle/>
        <a:p>
          <a:endParaRPr lang="lt-LT"/>
        </a:p>
      </dgm:t>
    </dgm:pt>
    <dgm:pt modelId="{562CA6D4-100E-45C3-B570-954D64288CE9}">
      <dgm:prSet phldrT="[Text]"/>
      <dgm:spPr/>
      <dgm:t>
        <a:bodyPr/>
        <a:lstStyle/>
        <a:p>
          <a:r>
            <a:rPr lang="lt-LT" b="0" i="0" dirty="0"/>
            <a:t>Krašto gynybos sistema</a:t>
          </a:r>
          <a:endParaRPr lang="lt-LT" dirty="0"/>
        </a:p>
      </dgm:t>
    </dgm:pt>
    <dgm:pt modelId="{F93B5C1D-1B49-4F75-B957-14F35D968257}" type="parTrans" cxnId="{36730B8D-7277-4C77-B53E-821B8EA8F32E}">
      <dgm:prSet/>
      <dgm:spPr/>
      <dgm:t>
        <a:bodyPr/>
        <a:lstStyle/>
        <a:p>
          <a:endParaRPr lang="lt-LT"/>
        </a:p>
      </dgm:t>
    </dgm:pt>
    <dgm:pt modelId="{826AD7D6-2787-47D9-9AF9-F1160449D363}" type="sibTrans" cxnId="{36730B8D-7277-4C77-B53E-821B8EA8F32E}">
      <dgm:prSet/>
      <dgm:spPr/>
      <dgm:t>
        <a:bodyPr/>
        <a:lstStyle/>
        <a:p>
          <a:endParaRPr lang="lt-LT"/>
        </a:p>
      </dgm:t>
    </dgm:pt>
    <dgm:pt modelId="{96BA0560-F67E-426A-8DD5-5C11C0FA3E78}">
      <dgm:prSet phldrT="[Text]"/>
      <dgm:spPr/>
      <dgm:t>
        <a:bodyPr/>
        <a:lstStyle/>
        <a:p>
          <a:r>
            <a:rPr lang="lt-LT" b="0" i="0" dirty="0"/>
            <a:t>kariuomenė ir tarnybos būdai</a:t>
          </a:r>
          <a:endParaRPr lang="lt-LT" dirty="0"/>
        </a:p>
      </dgm:t>
    </dgm:pt>
    <dgm:pt modelId="{61A6DA23-476B-489D-A119-08D26C529136}" type="parTrans" cxnId="{B2234C2F-672A-46F2-B995-F2B8BD3E53A1}">
      <dgm:prSet/>
      <dgm:spPr/>
      <dgm:t>
        <a:bodyPr/>
        <a:lstStyle/>
        <a:p>
          <a:endParaRPr lang="lt-LT"/>
        </a:p>
      </dgm:t>
    </dgm:pt>
    <dgm:pt modelId="{3392E6E7-A58E-4D9F-9110-4B8028F331E4}" type="sibTrans" cxnId="{B2234C2F-672A-46F2-B995-F2B8BD3E53A1}">
      <dgm:prSet/>
      <dgm:spPr/>
      <dgm:t>
        <a:bodyPr/>
        <a:lstStyle/>
        <a:p>
          <a:endParaRPr lang="lt-LT"/>
        </a:p>
      </dgm:t>
    </dgm:pt>
    <dgm:pt modelId="{00977FD8-4FA2-4FC9-95DE-DAE22E860117}">
      <dgm:prSet phldrT="[Text]"/>
      <dgm:spPr/>
      <dgm:t>
        <a:bodyPr/>
        <a:lstStyle/>
        <a:p>
          <a:r>
            <a:rPr lang="lt-LT" b="0" i="0" dirty="0"/>
            <a:t>praktiniai karybos įgūdžiai</a:t>
          </a:r>
          <a:endParaRPr lang="lt-LT" dirty="0"/>
        </a:p>
      </dgm:t>
    </dgm:pt>
    <dgm:pt modelId="{BFB12876-EDFA-4509-9C87-32CB9209EB6F}" type="parTrans" cxnId="{520D25C5-9D44-4157-9BBB-E08F6EE0DE53}">
      <dgm:prSet/>
      <dgm:spPr/>
      <dgm:t>
        <a:bodyPr/>
        <a:lstStyle/>
        <a:p>
          <a:endParaRPr lang="lt-LT"/>
        </a:p>
      </dgm:t>
    </dgm:pt>
    <dgm:pt modelId="{3B1275B1-215B-43D6-9127-2A32BC00D6B9}" type="sibTrans" cxnId="{520D25C5-9D44-4157-9BBB-E08F6EE0DE53}">
      <dgm:prSet/>
      <dgm:spPr/>
      <dgm:t>
        <a:bodyPr/>
        <a:lstStyle/>
        <a:p>
          <a:endParaRPr lang="lt-LT"/>
        </a:p>
      </dgm:t>
    </dgm:pt>
    <dgm:pt modelId="{4830678B-593C-468F-805A-3D8046FBE2AF}">
      <dgm:prSet phldrT="[Text]"/>
      <dgm:spPr/>
      <dgm:t>
        <a:bodyPr/>
        <a:lstStyle/>
        <a:p>
          <a:r>
            <a:rPr lang="lt-LT" dirty="0"/>
            <a:t>Ekstremalios situacijos</a:t>
          </a:r>
        </a:p>
      </dgm:t>
    </dgm:pt>
    <dgm:pt modelId="{C4ADE31C-C02C-4698-BAEA-55C317AAC6CC}" type="parTrans" cxnId="{675EA075-F263-424F-B69B-684F37D063D9}">
      <dgm:prSet/>
      <dgm:spPr/>
      <dgm:t>
        <a:bodyPr/>
        <a:lstStyle/>
        <a:p>
          <a:endParaRPr lang="lt-LT"/>
        </a:p>
      </dgm:t>
    </dgm:pt>
    <dgm:pt modelId="{4AA3BF65-A9BE-4F6E-9E8C-AFCD923A93D4}" type="sibTrans" cxnId="{675EA075-F263-424F-B69B-684F37D063D9}">
      <dgm:prSet/>
      <dgm:spPr/>
      <dgm:t>
        <a:bodyPr/>
        <a:lstStyle/>
        <a:p>
          <a:endParaRPr lang="lt-LT"/>
        </a:p>
      </dgm:t>
    </dgm:pt>
    <dgm:pt modelId="{68CE7E69-1B72-4F52-BAD1-0BE314D0EB24}">
      <dgm:prSet phldrT="[Text]"/>
      <dgm:spPr/>
      <dgm:t>
        <a:bodyPr/>
        <a:lstStyle/>
        <a:p>
          <a:r>
            <a:rPr lang="lt-LT" b="0" i="0" dirty="0"/>
            <a:t>piliečių elgesys</a:t>
          </a:r>
          <a:endParaRPr lang="lt-LT" dirty="0"/>
        </a:p>
      </dgm:t>
    </dgm:pt>
    <dgm:pt modelId="{3CD07FC6-12B4-40F7-AD51-1AE53BABECF1}" type="parTrans" cxnId="{18804BDB-65D4-47D4-816D-681FCCD80266}">
      <dgm:prSet/>
      <dgm:spPr/>
      <dgm:t>
        <a:bodyPr/>
        <a:lstStyle/>
        <a:p>
          <a:endParaRPr lang="lt-LT"/>
        </a:p>
      </dgm:t>
    </dgm:pt>
    <dgm:pt modelId="{86648D54-2416-49FB-920B-0226207A7AE9}" type="sibTrans" cxnId="{18804BDB-65D4-47D4-816D-681FCCD80266}">
      <dgm:prSet/>
      <dgm:spPr/>
      <dgm:t>
        <a:bodyPr/>
        <a:lstStyle/>
        <a:p>
          <a:endParaRPr lang="lt-LT"/>
        </a:p>
      </dgm:t>
    </dgm:pt>
    <dgm:pt modelId="{EF5B796F-3FD0-4523-90F8-8053610B0625}">
      <dgm:prSet phldrT="[Text]"/>
      <dgm:spPr/>
      <dgm:t>
        <a:bodyPr/>
        <a:lstStyle/>
        <a:p>
          <a:r>
            <a:rPr lang="pt-BR" b="0" i="0" dirty="0"/>
            <a:t>civilio vaidmuo</a:t>
          </a:r>
          <a:endParaRPr lang="lt-LT" dirty="0"/>
        </a:p>
      </dgm:t>
    </dgm:pt>
    <dgm:pt modelId="{0D999549-56DE-4F75-8654-495A7DC24B81}" type="parTrans" cxnId="{1F8141DB-953C-4D50-9B6D-AD57B154181A}">
      <dgm:prSet/>
      <dgm:spPr/>
      <dgm:t>
        <a:bodyPr/>
        <a:lstStyle/>
        <a:p>
          <a:endParaRPr lang="lt-LT"/>
        </a:p>
      </dgm:t>
    </dgm:pt>
    <dgm:pt modelId="{915549B5-FD2E-43D9-B158-528F7808559F}" type="sibTrans" cxnId="{1F8141DB-953C-4D50-9B6D-AD57B154181A}">
      <dgm:prSet/>
      <dgm:spPr/>
      <dgm:t>
        <a:bodyPr/>
        <a:lstStyle/>
        <a:p>
          <a:endParaRPr lang="lt-LT"/>
        </a:p>
      </dgm:t>
    </dgm:pt>
    <dgm:pt modelId="{DA522678-7E28-4448-8015-29054D3FFB05}">
      <dgm:prSet phldrT="[Text]"/>
      <dgm:spPr/>
      <dgm:t>
        <a:bodyPr/>
        <a:lstStyle/>
        <a:p>
          <a:r>
            <a:rPr lang="lt-LT" b="0" i="0" dirty="0"/>
            <a:t> pagalba į nelaimę patekusiam asmeniui</a:t>
          </a:r>
          <a:endParaRPr lang="lt-LT" dirty="0"/>
        </a:p>
      </dgm:t>
    </dgm:pt>
    <dgm:pt modelId="{BC19F7AC-35B5-46B7-805C-34890A4A04CD}" type="parTrans" cxnId="{F801C55C-AD99-4188-AF4E-28C2E02C7A38}">
      <dgm:prSet/>
      <dgm:spPr/>
      <dgm:t>
        <a:bodyPr/>
        <a:lstStyle/>
        <a:p>
          <a:endParaRPr lang="lt-LT"/>
        </a:p>
      </dgm:t>
    </dgm:pt>
    <dgm:pt modelId="{B5FF6DB2-FEEA-4A82-9D1C-142D754FAF24}" type="sibTrans" cxnId="{F801C55C-AD99-4188-AF4E-28C2E02C7A38}">
      <dgm:prSet/>
      <dgm:spPr/>
      <dgm:t>
        <a:bodyPr/>
        <a:lstStyle/>
        <a:p>
          <a:endParaRPr lang="lt-LT"/>
        </a:p>
      </dgm:t>
    </dgm:pt>
    <dgm:pt modelId="{92376017-8B0D-4108-9DDE-6DF9E7C397EE}" type="pres">
      <dgm:prSet presAssocID="{6537525D-590A-4CB1-9071-B4C8DB3639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t-LT"/>
        </a:p>
      </dgm:t>
    </dgm:pt>
    <dgm:pt modelId="{1D07CED9-AFCB-4665-AD86-7768B9FE0577}" type="pres">
      <dgm:prSet presAssocID="{8C7C880C-262D-4BA6-9A23-91FCA95FB3C2}" presName="composite" presStyleCnt="0"/>
      <dgm:spPr/>
    </dgm:pt>
    <dgm:pt modelId="{927A24B0-D166-4B80-9F1E-75D22F5BAD22}" type="pres">
      <dgm:prSet presAssocID="{8C7C880C-262D-4BA6-9A23-91FCA95FB3C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1CD4C2E6-DE3A-4A15-AE33-80C6103934EC}" type="pres">
      <dgm:prSet presAssocID="{8C7C880C-262D-4BA6-9A23-91FCA95FB3C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96D50380-0DC1-4F6B-87F9-3FDF6D73AF29}" type="pres">
      <dgm:prSet presAssocID="{86D897A6-C3CF-40F8-9167-04B575AD8CD6}" presName="space" presStyleCnt="0"/>
      <dgm:spPr/>
    </dgm:pt>
    <dgm:pt modelId="{B05F00B3-C980-4BE2-AE35-9AA4964934CB}" type="pres">
      <dgm:prSet presAssocID="{562CA6D4-100E-45C3-B570-954D64288CE9}" presName="composite" presStyleCnt="0"/>
      <dgm:spPr/>
    </dgm:pt>
    <dgm:pt modelId="{5839A0EF-BA02-490D-A56F-D041DF14EE76}" type="pres">
      <dgm:prSet presAssocID="{562CA6D4-100E-45C3-B570-954D64288CE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FFA0E17C-17A1-4EB5-B9C0-D7F77B836AB9}" type="pres">
      <dgm:prSet presAssocID="{562CA6D4-100E-45C3-B570-954D64288CE9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E11FCDC2-E6DF-40CA-8AB6-F6B515178F9D}" type="pres">
      <dgm:prSet presAssocID="{826AD7D6-2787-47D9-9AF9-F1160449D363}" presName="space" presStyleCnt="0"/>
      <dgm:spPr/>
    </dgm:pt>
    <dgm:pt modelId="{22AB6543-17D2-4D58-BAD3-549624C5DDFE}" type="pres">
      <dgm:prSet presAssocID="{4830678B-593C-468F-805A-3D8046FBE2AF}" presName="composite" presStyleCnt="0"/>
      <dgm:spPr/>
    </dgm:pt>
    <dgm:pt modelId="{0768CD3D-67C8-4D5C-912D-2337711ED955}" type="pres">
      <dgm:prSet presAssocID="{4830678B-593C-468F-805A-3D8046FBE2A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CA9F7D65-45A3-4223-B3CB-4A1ECED8B994}" type="pres">
      <dgm:prSet presAssocID="{4830678B-593C-468F-805A-3D8046FBE2A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</dgm:ptLst>
  <dgm:cxnLst>
    <dgm:cxn modelId="{825CB0A6-3ABE-42A9-B746-5F1ADF94482D}" type="presOf" srcId="{8C7C880C-262D-4BA6-9A23-91FCA95FB3C2}" destId="{927A24B0-D166-4B80-9F1E-75D22F5BAD22}" srcOrd="0" destOrd="0" presId="urn:microsoft.com/office/officeart/2005/8/layout/hList1"/>
    <dgm:cxn modelId="{18804BDB-65D4-47D4-816D-681FCCD80266}" srcId="{4830678B-593C-468F-805A-3D8046FBE2AF}" destId="{68CE7E69-1B72-4F52-BAD1-0BE314D0EB24}" srcOrd="0" destOrd="0" parTransId="{3CD07FC6-12B4-40F7-AD51-1AE53BABECF1}" sibTransId="{86648D54-2416-49FB-920B-0226207A7AE9}"/>
    <dgm:cxn modelId="{CBDA406C-E1D1-4A52-B33D-01AAB2096E8D}" srcId="{6537525D-590A-4CB1-9071-B4C8DB3639C5}" destId="{8C7C880C-262D-4BA6-9A23-91FCA95FB3C2}" srcOrd="0" destOrd="0" parTransId="{2BC6EBB1-4DCC-4256-A585-3605F3C5598E}" sibTransId="{86D897A6-C3CF-40F8-9167-04B575AD8CD6}"/>
    <dgm:cxn modelId="{520EE927-0937-4DB1-B567-1FA6008C6271}" type="presOf" srcId="{96BA0560-F67E-426A-8DD5-5C11C0FA3E78}" destId="{FFA0E17C-17A1-4EB5-B9C0-D7F77B836AB9}" srcOrd="0" destOrd="0" presId="urn:microsoft.com/office/officeart/2005/8/layout/hList1"/>
    <dgm:cxn modelId="{09BBC111-29A6-4A95-A2CF-F64014879115}" type="presOf" srcId="{DA522678-7E28-4448-8015-29054D3FFB05}" destId="{CA9F7D65-45A3-4223-B3CB-4A1ECED8B994}" srcOrd="0" destOrd="1" presId="urn:microsoft.com/office/officeart/2005/8/layout/hList1"/>
    <dgm:cxn modelId="{BF4719B7-2EB5-4ECA-B59E-7CBFB5A9D2FF}" type="presOf" srcId="{00977FD8-4FA2-4FC9-95DE-DAE22E860117}" destId="{FFA0E17C-17A1-4EB5-B9C0-D7F77B836AB9}" srcOrd="0" destOrd="1" presId="urn:microsoft.com/office/officeart/2005/8/layout/hList1"/>
    <dgm:cxn modelId="{1F8141DB-953C-4D50-9B6D-AD57B154181A}" srcId="{8C7C880C-262D-4BA6-9A23-91FCA95FB3C2}" destId="{EF5B796F-3FD0-4523-90F8-8053610B0625}" srcOrd="1" destOrd="0" parTransId="{0D999549-56DE-4F75-8654-495A7DC24B81}" sibTransId="{915549B5-FD2E-43D9-B158-528F7808559F}"/>
    <dgm:cxn modelId="{D6F7AE37-4B9C-4B19-AA1D-1A80C676AF95}" type="presOf" srcId="{B6B611D3-3A9D-4BB7-831F-41DB441348D5}" destId="{1CD4C2E6-DE3A-4A15-AE33-80C6103934EC}" srcOrd="0" destOrd="0" presId="urn:microsoft.com/office/officeart/2005/8/layout/hList1"/>
    <dgm:cxn modelId="{36730B8D-7277-4C77-B53E-821B8EA8F32E}" srcId="{6537525D-590A-4CB1-9071-B4C8DB3639C5}" destId="{562CA6D4-100E-45C3-B570-954D64288CE9}" srcOrd="1" destOrd="0" parTransId="{F93B5C1D-1B49-4F75-B957-14F35D968257}" sibTransId="{826AD7D6-2787-47D9-9AF9-F1160449D363}"/>
    <dgm:cxn modelId="{D9C3DD03-895B-4D6B-9940-1AB09EF150D3}" type="presOf" srcId="{4830678B-593C-468F-805A-3D8046FBE2AF}" destId="{0768CD3D-67C8-4D5C-912D-2337711ED955}" srcOrd="0" destOrd="0" presId="urn:microsoft.com/office/officeart/2005/8/layout/hList1"/>
    <dgm:cxn modelId="{373017BD-A288-4E31-9808-FA708F3B1604}" type="presOf" srcId="{6537525D-590A-4CB1-9071-B4C8DB3639C5}" destId="{92376017-8B0D-4108-9DDE-6DF9E7C397EE}" srcOrd="0" destOrd="0" presId="urn:microsoft.com/office/officeart/2005/8/layout/hList1"/>
    <dgm:cxn modelId="{9FF78CCB-462F-4688-8DBB-011A4656D9D8}" type="presOf" srcId="{EF5B796F-3FD0-4523-90F8-8053610B0625}" destId="{1CD4C2E6-DE3A-4A15-AE33-80C6103934EC}" srcOrd="0" destOrd="1" presId="urn:microsoft.com/office/officeart/2005/8/layout/hList1"/>
    <dgm:cxn modelId="{B2234C2F-672A-46F2-B995-F2B8BD3E53A1}" srcId="{562CA6D4-100E-45C3-B570-954D64288CE9}" destId="{96BA0560-F67E-426A-8DD5-5C11C0FA3E78}" srcOrd="0" destOrd="0" parTransId="{61A6DA23-476B-489D-A119-08D26C529136}" sibTransId="{3392E6E7-A58E-4D9F-9110-4B8028F331E4}"/>
    <dgm:cxn modelId="{E58185ED-591E-49EF-953F-385547B72493}" srcId="{8C7C880C-262D-4BA6-9A23-91FCA95FB3C2}" destId="{B6B611D3-3A9D-4BB7-831F-41DB441348D5}" srcOrd="0" destOrd="0" parTransId="{70D98127-EF75-41BF-B24F-02B38677A290}" sibTransId="{4BCD7E61-2C3D-4959-A45E-E9F0BCEB4621}"/>
    <dgm:cxn modelId="{520D25C5-9D44-4157-9BBB-E08F6EE0DE53}" srcId="{562CA6D4-100E-45C3-B570-954D64288CE9}" destId="{00977FD8-4FA2-4FC9-95DE-DAE22E860117}" srcOrd="1" destOrd="0" parTransId="{BFB12876-EDFA-4509-9C87-32CB9209EB6F}" sibTransId="{3B1275B1-215B-43D6-9127-2A32BC00D6B9}"/>
    <dgm:cxn modelId="{81A31979-06FA-4809-837A-0508AD43DB26}" type="presOf" srcId="{68CE7E69-1B72-4F52-BAD1-0BE314D0EB24}" destId="{CA9F7D65-45A3-4223-B3CB-4A1ECED8B994}" srcOrd="0" destOrd="0" presId="urn:microsoft.com/office/officeart/2005/8/layout/hList1"/>
    <dgm:cxn modelId="{675EA075-F263-424F-B69B-684F37D063D9}" srcId="{6537525D-590A-4CB1-9071-B4C8DB3639C5}" destId="{4830678B-593C-468F-805A-3D8046FBE2AF}" srcOrd="2" destOrd="0" parTransId="{C4ADE31C-C02C-4698-BAEA-55C317AAC6CC}" sibTransId="{4AA3BF65-A9BE-4F6E-9E8C-AFCD923A93D4}"/>
    <dgm:cxn modelId="{F801C55C-AD99-4188-AF4E-28C2E02C7A38}" srcId="{4830678B-593C-468F-805A-3D8046FBE2AF}" destId="{DA522678-7E28-4448-8015-29054D3FFB05}" srcOrd="1" destOrd="0" parTransId="{BC19F7AC-35B5-46B7-805C-34890A4A04CD}" sibTransId="{B5FF6DB2-FEEA-4A82-9D1C-142D754FAF24}"/>
    <dgm:cxn modelId="{DBB2EA2B-2E01-4DC5-A78D-4EE7BC846E2F}" type="presOf" srcId="{562CA6D4-100E-45C3-B570-954D64288CE9}" destId="{5839A0EF-BA02-490D-A56F-D041DF14EE76}" srcOrd="0" destOrd="0" presId="urn:microsoft.com/office/officeart/2005/8/layout/hList1"/>
    <dgm:cxn modelId="{79DD53B5-00F0-4C71-B8B3-03D2A6C11FA3}" type="presParOf" srcId="{92376017-8B0D-4108-9DDE-6DF9E7C397EE}" destId="{1D07CED9-AFCB-4665-AD86-7768B9FE0577}" srcOrd="0" destOrd="0" presId="urn:microsoft.com/office/officeart/2005/8/layout/hList1"/>
    <dgm:cxn modelId="{CDFE4D19-F8B7-44DC-AB1B-4ED5ABC1D19F}" type="presParOf" srcId="{1D07CED9-AFCB-4665-AD86-7768B9FE0577}" destId="{927A24B0-D166-4B80-9F1E-75D22F5BAD22}" srcOrd="0" destOrd="0" presId="urn:microsoft.com/office/officeart/2005/8/layout/hList1"/>
    <dgm:cxn modelId="{63868035-936E-4A00-A0E8-64646F09BC52}" type="presParOf" srcId="{1D07CED9-AFCB-4665-AD86-7768B9FE0577}" destId="{1CD4C2E6-DE3A-4A15-AE33-80C6103934EC}" srcOrd="1" destOrd="0" presId="urn:microsoft.com/office/officeart/2005/8/layout/hList1"/>
    <dgm:cxn modelId="{F7D25B67-BE87-4369-BB29-D5E2C179260E}" type="presParOf" srcId="{92376017-8B0D-4108-9DDE-6DF9E7C397EE}" destId="{96D50380-0DC1-4F6B-87F9-3FDF6D73AF29}" srcOrd="1" destOrd="0" presId="urn:microsoft.com/office/officeart/2005/8/layout/hList1"/>
    <dgm:cxn modelId="{6B715C95-1108-4B91-87DB-7767F8E97F87}" type="presParOf" srcId="{92376017-8B0D-4108-9DDE-6DF9E7C397EE}" destId="{B05F00B3-C980-4BE2-AE35-9AA4964934CB}" srcOrd="2" destOrd="0" presId="urn:microsoft.com/office/officeart/2005/8/layout/hList1"/>
    <dgm:cxn modelId="{97F54BBA-54F6-47E5-A64A-2777C53695C2}" type="presParOf" srcId="{B05F00B3-C980-4BE2-AE35-9AA4964934CB}" destId="{5839A0EF-BA02-490D-A56F-D041DF14EE76}" srcOrd="0" destOrd="0" presId="urn:microsoft.com/office/officeart/2005/8/layout/hList1"/>
    <dgm:cxn modelId="{1840B29E-9F59-4291-9425-74CD058F18CF}" type="presParOf" srcId="{B05F00B3-C980-4BE2-AE35-9AA4964934CB}" destId="{FFA0E17C-17A1-4EB5-B9C0-D7F77B836AB9}" srcOrd="1" destOrd="0" presId="urn:microsoft.com/office/officeart/2005/8/layout/hList1"/>
    <dgm:cxn modelId="{00BA00CC-5D90-43E2-A69D-50E146B2CCEC}" type="presParOf" srcId="{92376017-8B0D-4108-9DDE-6DF9E7C397EE}" destId="{E11FCDC2-E6DF-40CA-8AB6-F6B515178F9D}" srcOrd="3" destOrd="0" presId="urn:microsoft.com/office/officeart/2005/8/layout/hList1"/>
    <dgm:cxn modelId="{C5AB6CA0-6F0E-49BE-A814-6D6588AF703E}" type="presParOf" srcId="{92376017-8B0D-4108-9DDE-6DF9E7C397EE}" destId="{22AB6543-17D2-4D58-BAD3-549624C5DDFE}" srcOrd="4" destOrd="0" presId="urn:microsoft.com/office/officeart/2005/8/layout/hList1"/>
    <dgm:cxn modelId="{326593B8-FFCC-4D4F-AD2D-C1C2DED7FCE9}" type="presParOf" srcId="{22AB6543-17D2-4D58-BAD3-549624C5DDFE}" destId="{0768CD3D-67C8-4D5C-912D-2337711ED955}" srcOrd="0" destOrd="0" presId="urn:microsoft.com/office/officeart/2005/8/layout/hList1"/>
    <dgm:cxn modelId="{803D0B54-9EF7-4D5A-AFAE-69973E011E8C}" type="presParOf" srcId="{22AB6543-17D2-4D58-BAD3-549624C5DDFE}" destId="{CA9F7D65-45A3-4223-B3CB-4A1ECED8B99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52E7FD-A2A6-4DE1-847A-CF3EC9A98E6B}" type="doc">
      <dgm:prSet loTypeId="urn:microsoft.com/office/officeart/2008/layout/LinedList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88A142BA-60F6-4F2B-81E2-9A4EF52DF14E}">
      <dgm:prSet/>
      <dgm:spPr/>
      <dgm:t>
        <a:bodyPr/>
        <a:lstStyle/>
        <a:p>
          <a:r>
            <a:rPr lang="lt-LT">
              <a:hlinkClick xmlns:r="http://schemas.openxmlformats.org/officeDocument/2006/relationships" r:id="rId1"/>
            </a:rPr>
            <a:t>www.kam.lt</a:t>
          </a:r>
          <a:endParaRPr lang="en-US"/>
        </a:p>
      </dgm:t>
    </dgm:pt>
    <dgm:pt modelId="{F635E907-1D2E-4319-8F33-992EDAD2DAC2}" type="parTrans" cxnId="{2FB99394-5550-42F7-9C35-8CDBD70C181E}">
      <dgm:prSet/>
      <dgm:spPr/>
      <dgm:t>
        <a:bodyPr/>
        <a:lstStyle/>
        <a:p>
          <a:endParaRPr lang="en-US"/>
        </a:p>
      </dgm:t>
    </dgm:pt>
    <dgm:pt modelId="{FC3D12DB-1406-4F08-AC54-F0CDC148AE11}" type="sibTrans" cxnId="{2FB99394-5550-42F7-9C35-8CDBD70C181E}">
      <dgm:prSet/>
      <dgm:spPr/>
      <dgm:t>
        <a:bodyPr/>
        <a:lstStyle/>
        <a:p>
          <a:endParaRPr lang="en-US"/>
        </a:p>
      </dgm:t>
    </dgm:pt>
    <dgm:pt modelId="{B5299636-1B17-40C8-BBC8-E99EC7E751C2}">
      <dgm:prSet/>
      <dgm:spPr/>
      <dgm:t>
        <a:bodyPr/>
        <a:lstStyle/>
        <a:p>
          <a:r>
            <a:rPr lang="lt-LT">
              <a:hlinkClick xmlns:r="http://schemas.openxmlformats.org/officeDocument/2006/relationships" r:id="rId2"/>
            </a:rPr>
            <a:t>https://duomenys.ugdome.lt/?/mm/dry/med=126</a:t>
          </a:r>
          <a:r>
            <a:rPr lang="lt-LT"/>
            <a:t> </a:t>
          </a:r>
          <a:endParaRPr lang="en-US"/>
        </a:p>
      </dgm:t>
    </dgm:pt>
    <dgm:pt modelId="{A7333DD1-D030-472B-8FFE-7F7EBA4520AF}" type="parTrans" cxnId="{BD60CFD5-9334-42D7-8A43-596B34FA630A}">
      <dgm:prSet/>
      <dgm:spPr/>
      <dgm:t>
        <a:bodyPr/>
        <a:lstStyle/>
        <a:p>
          <a:endParaRPr lang="en-US"/>
        </a:p>
      </dgm:t>
    </dgm:pt>
    <dgm:pt modelId="{193DEC5A-3092-48C4-9D6A-A8C81A242C03}" type="sibTrans" cxnId="{BD60CFD5-9334-42D7-8A43-596B34FA630A}">
      <dgm:prSet/>
      <dgm:spPr/>
      <dgm:t>
        <a:bodyPr/>
        <a:lstStyle/>
        <a:p>
          <a:endParaRPr lang="en-US"/>
        </a:p>
      </dgm:t>
    </dgm:pt>
    <dgm:pt modelId="{F42B6126-27D6-4EF6-BF30-50FDB0C7ED1C}">
      <dgm:prSet/>
      <dgm:spPr/>
      <dgm:t>
        <a:bodyPr/>
        <a:lstStyle/>
        <a:p>
          <a:r>
            <a:rPr lang="lt-LT">
              <a:hlinkClick xmlns:r="http://schemas.openxmlformats.org/officeDocument/2006/relationships" r:id="rId3"/>
            </a:rPr>
            <a:t>www.sauliusajunga.lt</a:t>
          </a:r>
          <a:endParaRPr lang="en-US"/>
        </a:p>
      </dgm:t>
    </dgm:pt>
    <dgm:pt modelId="{EA93B5BC-3FDB-42DE-8C86-4E6AECD74F52}" type="parTrans" cxnId="{17597ED6-2911-43AC-B308-F02448DC4454}">
      <dgm:prSet/>
      <dgm:spPr/>
      <dgm:t>
        <a:bodyPr/>
        <a:lstStyle/>
        <a:p>
          <a:endParaRPr lang="en-US"/>
        </a:p>
      </dgm:t>
    </dgm:pt>
    <dgm:pt modelId="{D4E8DCF6-E0AF-4D45-AEE1-E12BC0E32ABE}" type="sibTrans" cxnId="{17597ED6-2911-43AC-B308-F02448DC4454}">
      <dgm:prSet/>
      <dgm:spPr/>
      <dgm:t>
        <a:bodyPr/>
        <a:lstStyle/>
        <a:p>
          <a:endParaRPr lang="en-US"/>
        </a:p>
      </dgm:t>
    </dgm:pt>
    <dgm:pt modelId="{E89771C1-DFA2-4D51-80D2-E36753CF6FB0}" type="pres">
      <dgm:prSet presAssocID="{6152E7FD-A2A6-4DE1-847A-CF3EC9A98E6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lt-LT"/>
        </a:p>
      </dgm:t>
    </dgm:pt>
    <dgm:pt modelId="{778DADF5-CD6B-4504-A878-5FB838C851E2}" type="pres">
      <dgm:prSet presAssocID="{88A142BA-60F6-4F2B-81E2-9A4EF52DF14E}" presName="thickLine" presStyleLbl="alignNode1" presStyleIdx="0" presStyleCnt="3"/>
      <dgm:spPr/>
    </dgm:pt>
    <dgm:pt modelId="{C5711341-F8DC-4CF6-8DF7-A02EEC3AEFEB}" type="pres">
      <dgm:prSet presAssocID="{88A142BA-60F6-4F2B-81E2-9A4EF52DF14E}" presName="horz1" presStyleCnt="0"/>
      <dgm:spPr/>
    </dgm:pt>
    <dgm:pt modelId="{F56A9D4F-711A-4286-BD45-CB9CD8657E1C}" type="pres">
      <dgm:prSet presAssocID="{88A142BA-60F6-4F2B-81E2-9A4EF52DF14E}" presName="tx1" presStyleLbl="revTx" presStyleIdx="0" presStyleCnt="3"/>
      <dgm:spPr/>
      <dgm:t>
        <a:bodyPr/>
        <a:lstStyle/>
        <a:p>
          <a:endParaRPr lang="lt-LT"/>
        </a:p>
      </dgm:t>
    </dgm:pt>
    <dgm:pt modelId="{97A7C84D-79B7-4173-B1E0-3E955681E004}" type="pres">
      <dgm:prSet presAssocID="{88A142BA-60F6-4F2B-81E2-9A4EF52DF14E}" presName="vert1" presStyleCnt="0"/>
      <dgm:spPr/>
    </dgm:pt>
    <dgm:pt modelId="{7B3DEC70-FD14-44DF-860B-C0F7716E4BFA}" type="pres">
      <dgm:prSet presAssocID="{B5299636-1B17-40C8-BBC8-E99EC7E751C2}" presName="thickLine" presStyleLbl="alignNode1" presStyleIdx="1" presStyleCnt="3"/>
      <dgm:spPr/>
    </dgm:pt>
    <dgm:pt modelId="{CC7DEA70-7276-41DC-9C2A-B3AB58C1B133}" type="pres">
      <dgm:prSet presAssocID="{B5299636-1B17-40C8-BBC8-E99EC7E751C2}" presName="horz1" presStyleCnt="0"/>
      <dgm:spPr/>
    </dgm:pt>
    <dgm:pt modelId="{B6F4418B-28E8-47ED-817C-D0186FD10D01}" type="pres">
      <dgm:prSet presAssocID="{B5299636-1B17-40C8-BBC8-E99EC7E751C2}" presName="tx1" presStyleLbl="revTx" presStyleIdx="1" presStyleCnt="3"/>
      <dgm:spPr/>
      <dgm:t>
        <a:bodyPr/>
        <a:lstStyle/>
        <a:p>
          <a:endParaRPr lang="lt-LT"/>
        </a:p>
      </dgm:t>
    </dgm:pt>
    <dgm:pt modelId="{B97035BE-686E-4F6F-BFE9-175A2585E5E7}" type="pres">
      <dgm:prSet presAssocID="{B5299636-1B17-40C8-BBC8-E99EC7E751C2}" presName="vert1" presStyleCnt="0"/>
      <dgm:spPr/>
    </dgm:pt>
    <dgm:pt modelId="{452F079F-F67B-419D-B030-43566968058C}" type="pres">
      <dgm:prSet presAssocID="{F42B6126-27D6-4EF6-BF30-50FDB0C7ED1C}" presName="thickLine" presStyleLbl="alignNode1" presStyleIdx="2" presStyleCnt="3"/>
      <dgm:spPr/>
    </dgm:pt>
    <dgm:pt modelId="{C9FE6D87-7DC9-4711-82A7-62F1DA8CAC29}" type="pres">
      <dgm:prSet presAssocID="{F42B6126-27D6-4EF6-BF30-50FDB0C7ED1C}" presName="horz1" presStyleCnt="0"/>
      <dgm:spPr/>
    </dgm:pt>
    <dgm:pt modelId="{4B4FE1AE-E11E-4E6F-8634-3947EE926B77}" type="pres">
      <dgm:prSet presAssocID="{F42B6126-27D6-4EF6-BF30-50FDB0C7ED1C}" presName="tx1" presStyleLbl="revTx" presStyleIdx="2" presStyleCnt="3"/>
      <dgm:spPr/>
      <dgm:t>
        <a:bodyPr/>
        <a:lstStyle/>
        <a:p>
          <a:endParaRPr lang="lt-LT"/>
        </a:p>
      </dgm:t>
    </dgm:pt>
    <dgm:pt modelId="{AFF37934-B85E-4D4F-BB19-54025824F40C}" type="pres">
      <dgm:prSet presAssocID="{F42B6126-27D6-4EF6-BF30-50FDB0C7ED1C}" presName="vert1" presStyleCnt="0"/>
      <dgm:spPr/>
    </dgm:pt>
  </dgm:ptLst>
  <dgm:cxnLst>
    <dgm:cxn modelId="{17597ED6-2911-43AC-B308-F02448DC4454}" srcId="{6152E7FD-A2A6-4DE1-847A-CF3EC9A98E6B}" destId="{F42B6126-27D6-4EF6-BF30-50FDB0C7ED1C}" srcOrd="2" destOrd="0" parTransId="{EA93B5BC-3FDB-42DE-8C86-4E6AECD74F52}" sibTransId="{D4E8DCF6-E0AF-4D45-AEE1-E12BC0E32ABE}"/>
    <dgm:cxn modelId="{138C2B97-8083-46D7-A074-23CC4C35BD83}" type="presOf" srcId="{6152E7FD-A2A6-4DE1-847A-CF3EC9A98E6B}" destId="{E89771C1-DFA2-4D51-80D2-E36753CF6FB0}" srcOrd="0" destOrd="0" presId="urn:microsoft.com/office/officeart/2008/layout/LinedList"/>
    <dgm:cxn modelId="{2FB99394-5550-42F7-9C35-8CDBD70C181E}" srcId="{6152E7FD-A2A6-4DE1-847A-CF3EC9A98E6B}" destId="{88A142BA-60F6-4F2B-81E2-9A4EF52DF14E}" srcOrd="0" destOrd="0" parTransId="{F635E907-1D2E-4319-8F33-992EDAD2DAC2}" sibTransId="{FC3D12DB-1406-4F08-AC54-F0CDC148AE11}"/>
    <dgm:cxn modelId="{6890CB8D-6DB6-4C1C-B78C-DF4DB45E7089}" type="presOf" srcId="{B5299636-1B17-40C8-BBC8-E99EC7E751C2}" destId="{B6F4418B-28E8-47ED-817C-D0186FD10D01}" srcOrd="0" destOrd="0" presId="urn:microsoft.com/office/officeart/2008/layout/LinedList"/>
    <dgm:cxn modelId="{BD60CFD5-9334-42D7-8A43-596B34FA630A}" srcId="{6152E7FD-A2A6-4DE1-847A-CF3EC9A98E6B}" destId="{B5299636-1B17-40C8-BBC8-E99EC7E751C2}" srcOrd="1" destOrd="0" parTransId="{A7333DD1-D030-472B-8FFE-7F7EBA4520AF}" sibTransId="{193DEC5A-3092-48C4-9D6A-A8C81A242C03}"/>
    <dgm:cxn modelId="{D738AE25-A257-402C-87E0-0754642E5454}" type="presOf" srcId="{F42B6126-27D6-4EF6-BF30-50FDB0C7ED1C}" destId="{4B4FE1AE-E11E-4E6F-8634-3947EE926B77}" srcOrd="0" destOrd="0" presId="urn:microsoft.com/office/officeart/2008/layout/LinedList"/>
    <dgm:cxn modelId="{825D1D3B-D8B1-4184-A430-1FEDC1E4FA21}" type="presOf" srcId="{88A142BA-60F6-4F2B-81E2-9A4EF52DF14E}" destId="{F56A9D4F-711A-4286-BD45-CB9CD8657E1C}" srcOrd="0" destOrd="0" presId="urn:microsoft.com/office/officeart/2008/layout/LinedList"/>
    <dgm:cxn modelId="{13A96933-1CC5-4E2C-A5BF-6440C1B1BFAB}" type="presParOf" srcId="{E89771C1-DFA2-4D51-80D2-E36753CF6FB0}" destId="{778DADF5-CD6B-4504-A878-5FB838C851E2}" srcOrd="0" destOrd="0" presId="urn:microsoft.com/office/officeart/2008/layout/LinedList"/>
    <dgm:cxn modelId="{AC1E12B7-484D-43E5-9976-87013AA7BB78}" type="presParOf" srcId="{E89771C1-DFA2-4D51-80D2-E36753CF6FB0}" destId="{C5711341-F8DC-4CF6-8DF7-A02EEC3AEFEB}" srcOrd="1" destOrd="0" presId="urn:microsoft.com/office/officeart/2008/layout/LinedList"/>
    <dgm:cxn modelId="{A6CFBDA6-2045-4A1B-8A29-91D58175350F}" type="presParOf" srcId="{C5711341-F8DC-4CF6-8DF7-A02EEC3AEFEB}" destId="{F56A9D4F-711A-4286-BD45-CB9CD8657E1C}" srcOrd="0" destOrd="0" presId="urn:microsoft.com/office/officeart/2008/layout/LinedList"/>
    <dgm:cxn modelId="{C8084003-B809-4656-89C4-D1CD85B90225}" type="presParOf" srcId="{C5711341-F8DC-4CF6-8DF7-A02EEC3AEFEB}" destId="{97A7C84D-79B7-4173-B1E0-3E955681E004}" srcOrd="1" destOrd="0" presId="urn:microsoft.com/office/officeart/2008/layout/LinedList"/>
    <dgm:cxn modelId="{6F69BFA9-51E7-4D72-A547-AAE97C480E66}" type="presParOf" srcId="{E89771C1-DFA2-4D51-80D2-E36753CF6FB0}" destId="{7B3DEC70-FD14-44DF-860B-C0F7716E4BFA}" srcOrd="2" destOrd="0" presId="urn:microsoft.com/office/officeart/2008/layout/LinedList"/>
    <dgm:cxn modelId="{FCA58A92-6FD5-40EB-89AA-5A2CD8421751}" type="presParOf" srcId="{E89771C1-DFA2-4D51-80D2-E36753CF6FB0}" destId="{CC7DEA70-7276-41DC-9C2A-B3AB58C1B133}" srcOrd="3" destOrd="0" presId="urn:microsoft.com/office/officeart/2008/layout/LinedList"/>
    <dgm:cxn modelId="{14CAF195-FBBE-4272-B17F-E3D06895124A}" type="presParOf" srcId="{CC7DEA70-7276-41DC-9C2A-B3AB58C1B133}" destId="{B6F4418B-28E8-47ED-817C-D0186FD10D01}" srcOrd="0" destOrd="0" presId="urn:microsoft.com/office/officeart/2008/layout/LinedList"/>
    <dgm:cxn modelId="{B057EFF8-ADFE-4236-AC03-246BA19D9F69}" type="presParOf" srcId="{CC7DEA70-7276-41DC-9C2A-B3AB58C1B133}" destId="{B97035BE-686E-4F6F-BFE9-175A2585E5E7}" srcOrd="1" destOrd="0" presId="urn:microsoft.com/office/officeart/2008/layout/LinedList"/>
    <dgm:cxn modelId="{A87513FE-216F-455A-B682-E453596CFB1B}" type="presParOf" srcId="{E89771C1-DFA2-4D51-80D2-E36753CF6FB0}" destId="{452F079F-F67B-419D-B030-43566968058C}" srcOrd="4" destOrd="0" presId="urn:microsoft.com/office/officeart/2008/layout/LinedList"/>
    <dgm:cxn modelId="{E0FF03E1-9769-4078-9238-4EA2C43175A8}" type="presParOf" srcId="{E89771C1-DFA2-4D51-80D2-E36753CF6FB0}" destId="{C9FE6D87-7DC9-4711-82A7-62F1DA8CAC29}" srcOrd="5" destOrd="0" presId="urn:microsoft.com/office/officeart/2008/layout/LinedList"/>
    <dgm:cxn modelId="{D44F4211-8CA6-44A1-BC32-049708BF04AC}" type="presParOf" srcId="{C9FE6D87-7DC9-4711-82A7-62F1DA8CAC29}" destId="{4B4FE1AE-E11E-4E6F-8634-3947EE926B77}" srcOrd="0" destOrd="0" presId="urn:microsoft.com/office/officeart/2008/layout/LinedList"/>
    <dgm:cxn modelId="{FAC9D3A4-CD9C-4985-9E7E-4BCE781F9B20}" type="presParOf" srcId="{C9FE6D87-7DC9-4711-82A7-62F1DA8CAC29}" destId="{AFF37934-B85E-4D4F-BB19-54025824F40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 xmlns="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35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2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7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89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42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43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29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6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86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84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A05B1-1090-1D48-BB83-31FAEDB3341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06E52-7630-F84B-AB23-AD4D7DE6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94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-tar.lt/portal/lt/legalAct/9b87e1d0d67911e7910a89ac20768b0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81E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0617" y="359132"/>
            <a:ext cx="54215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Nacionalinis saugumas ir krašto gynyba:</a:t>
            </a:r>
          </a:p>
          <a:p>
            <a:r>
              <a:rPr lang="lt-LT" sz="3200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mokyklos dabartis ir galimybės</a:t>
            </a:r>
            <a:endParaRPr lang="en-US" sz="3200" dirty="0">
              <a:solidFill>
                <a:schemeClr val="bg1"/>
              </a:solidFill>
              <a:latin typeface="Georgia" charset="0"/>
              <a:ea typeface="Georgia" charset="0"/>
              <a:cs typeface="Georgia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29168" y="680049"/>
            <a:ext cx="10149717" cy="4670279"/>
            <a:chOff x="529168" y="680049"/>
            <a:chExt cx="10149717" cy="467027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alphaModFix am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8606" y="680049"/>
              <a:ext cx="4670279" cy="4670279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529168" y="4168247"/>
              <a:ext cx="1114430" cy="639604"/>
              <a:chOff x="863595" y="4165072"/>
              <a:chExt cx="1114430" cy="639604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3595" y="4165072"/>
                <a:ext cx="1114430" cy="422374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3595" y="4676088"/>
                <a:ext cx="1114430" cy="128588"/>
              </a:xfrm>
              <a:prstGeom prst="rect">
                <a:avLst/>
              </a:prstGeom>
            </p:spPr>
          </p:pic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B38C905-0CFC-44EF-8BD0-04A08334C9F7}"/>
              </a:ext>
            </a:extLst>
          </p:cNvPr>
          <p:cNvSpPr txBox="1"/>
          <p:nvPr/>
        </p:nvSpPr>
        <p:spPr>
          <a:xfrm>
            <a:off x="430617" y="3411346"/>
            <a:ext cx="4042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>
                <a:solidFill>
                  <a:schemeClr val="bg1"/>
                </a:solidFill>
                <a:latin typeface="Georgia" panose="02040502050405020303" pitchFamily="18" charset="0"/>
              </a:rPr>
              <a:t>Dr. Mindaugas Nefas</a:t>
            </a:r>
          </a:p>
        </p:txBody>
      </p:sp>
    </p:spTree>
    <p:extLst>
      <p:ext uri="{BB962C8B-B14F-4D97-AF65-F5344CB8AC3E}">
        <p14:creationId xmlns:p14="http://schemas.microsoft.com/office/powerpoint/2010/main" val="1065083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A99CC9C-E23C-45FB-92A9-FF1DA01F7E85}"/>
              </a:ext>
            </a:extLst>
          </p:cNvPr>
          <p:cNvGrpSpPr/>
          <p:nvPr/>
        </p:nvGrpSpPr>
        <p:grpSpPr>
          <a:xfrm>
            <a:off x="478460" y="1664000"/>
            <a:ext cx="2190311" cy="1499187"/>
            <a:chOff x="1244005" y="1913865"/>
            <a:chExt cx="2190311" cy="1499187"/>
          </a:xfrm>
        </p:grpSpPr>
        <p:cxnSp>
          <p:nvCxnSpPr>
            <p:cNvPr id="5" name="Connector: Elbow 4">
              <a:extLst>
                <a:ext uri="{FF2B5EF4-FFF2-40B4-BE49-F238E27FC236}">
                  <a16:creationId xmlns:a16="http://schemas.microsoft.com/office/drawing/2014/main" xmlns="" id="{0E6EFD0B-C0AD-4A1A-A20D-9D72C8994443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339162" y="2913323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xmlns="" id="{C71187B8-A284-49D7-B793-DA2124805264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791584" y="2413594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or: Elbow 10">
              <a:extLst>
                <a:ext uri="{FF2B5EF4-FFF2-40B4-BE49-F238E27FC236}">
                  <a16:creationId xmlns:a16="http://schemas.microsoft.com/office/drawing/2014/main" xmlns="" id="{2B91F443-6229-42CE-AF45-1F6913E5A1CD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244005" y="1913865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9A0F4BA3-1EDF-4006-8DB9-0E7A95A1A625}"/>
              </a:ext>
            </a:extLst>
          </p:cNvPr>
          <p:cNvGrpSpPr/>
          <p:nvPr/>
        </p:nvGrpSpPr>
        <p:grpSpPr>
          <a:xfrm>
            <a:off x="628650" y="3610564"/>
            <a:ext cx="2190311" cy="1499187"/>
            <a:chOff x="1244005" y="1913865"/>
            <a:chExt cx="2190311" cy="1499187"/>
          </a:xfrm>
        </p:grpSpPr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xmlns="" id="{53D88B73-247D-4385-B6AA-BDEA2D10B93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339162" y="2913323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or: Elbow 14">
              <a:extLst>
                <a:ext uri="{FF2B5EF4-FFF2-40B4-BE49-F238E27FC236}">
                  <a16:creationId xmlns:a16="http://schemas.microsoft.com/office/drawing/2014/main" xmlns="" id="{07D5F2F1-68E6-4AC6-B922-42BFE509F681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791584" y="2413594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or: Elbow 15">
              <a:extLst>
                <a:ext uri="{FF2B5EF4-FFF2-40B4-BE49-F238E27FC236}">
                  <a16:creationId xmlns:a16="http://schemas.microsoft.com/office/drawing/2014/main" xmlns="" id="{C478D63C-68AC-4D26-99C0-95357B8BAB8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244005" y="1913865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323AA983-A980-42D2-B923-42FA03856433}"/>
              </a:ext>
            </a:extLst>
          </p:cNvPr>
          <p:cNvGrpSpPr/>
          <p:nvPr/>
        </p:nvGrpSpPr>
        <p:grpSpPr>
          <a:xfrm>
            <a:off x="6464593" y="1568381"/>
            <a:ext cx="2254108" cy="1499189"/>
            <a:chOff x="6496493" y="1414134"/>
            <a:chExt cx="2254108" cy="1499189"/>
          </a:xfrm>
        </p:grpSpPr>
        <p:cxnSp>
          <p:nvCxnSpPr>
            <p:cNvPr id="22" name="Connector: Elbow 21">
              <a:extLst>
                <a:ext uri="{FF2B5EF4-FFF2-40B4-BE49-F238E27FC236}">
                  <a16:creationId xmlns:a16="http://schemas.microsoft.com/office/drawing/2014/main" xmlns="" id="{A4F369DB-6B32-43B1-9182-0AFEBF82AE5D}"/>
                </a:ext>
              </a:extLst>
            </p:cNvPr>
            <p:cNvCxnSpPr/>
            <p:nvPr/>
          </p:nvCxnSpPr>
          <p:spPr>
            <a:xfrm flipV="1">
              <a:off x="6496493" y="2413594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or: Elbow 22">
              <a:extLst>
                <a:ext uri="{FF2B5EF4-FFF2-40B4-BE49-F238E27FC236}">
                  <a16:creationId xmlns:a16="http://schemas.microsoft.com/office/drawing/2014/main" xmlns="" id="{1437C39F-5176-456B-B3FD-4D8FBC2EACC4}"/>
                </a:ext>
              </a:extLst>
            </p:cNvPr>
            <p:cNvCxnSpPr/>
            <p:nvPr/>
          </p:nvCxnSpPr>
          <p:spPr>
            <a:xfrm flipV="1">
              <a:off x="7075970" y="1913864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Elbow 23">
              <a:extLst>
                <a:ext uri="{FF2B5EF4-FFF2-40B4-BE49-F238E27FC236}">
                  <a16:creationId xmlns:a16="http://schemas.microsoft.com/office/drawing/2014/main" xmlns="" id="{ACD80121-9D74-4A55-8617-D8425CC4085B}"/>
                </a:ext>
              </a:extLst>
            </p:cNvPr>
            <p:cNvCxnSpPr/>
            <p:nvPr/>
          </p:nvCxnSpPr>
          <p:spPr>
            <a:xfrm flipV="1">
              <a:off x="7655447" y="1414134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71000F2F-6C50-4A54-8204-17108261956D}"/>
              </a:ext>
            </a:extLst>
          </p:cNvPr>
          <p:cNvGrpSpPr/>
          <p:nvPr/>
        </p:nvGrpSpPr>
        <p:grpSpPr>
          <a:xfrm>
            <a:off x="6464593" y="3585754"/>
            <a:ext cx="2254108" cy="1499189"/>
            <a:chOff x="6496493" y="1414134"/>
            <a:chExt cx="2254108" cy="1499189"/>
          </a:xfrm>
        </p:grpSpPr>
        <p:cxnSp>
          <p:nvCxnSpPr>
            <p:cNvPr id="27" name="Connector: Elbow 26">
              <a:extLst>
                <a:ext uri="{FF2B5EF4-FFF2-40B4-BE49-F238E27FC236}">
                  <a16:creationId xmlns:a16="http://schemas.microsoft.com/office/drawing/2014/main" xmlns="" id="{EDAAD8C1-B2A7-4AC0-A480-E47A3F2D412B}"/>
                </a:ext>
              </a:extLst>
            </p:cNvPr>
            <p:cNvCxnSpPr/>
            <p:nvPr/>
          </p:nvCxnSpPr>
          <p:spPr>
            <a:xfrm flipV="1">
              <a:off x="6496493" y="2413594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or: Elbow 27">
              <a:extLst>
                <a:ext uri="{FF2B5EF4-FFF2-40B4-BE49-F238E27FC236}">
                  <a16:creationId xmlns:a16="http://schemas.microsoft.com/office/drawing/2014/main" xmlns="" id="{2D0A2D87-7C80-4207-BF3B-FD2DB9079BED}"/>
                </a:ext>
              </a:extLst>
            </p:cNvPr>
            <p:cNvCxnSpPr/>
            <p:nvPr/>
          </p:nvCxnSpPr>
          <p:spPr>
            <a:xfrm flipV="1">
              <a:off x="7075970" y="1913864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xmlns="" id="{37A91C2A-41A6-4A5C-A4EE-68137A5BAE64}"/>
                </a:ext>
              </a:extLst>
            </p:cNvPr>
            <p:cNvCxnSpPr/>
            <p:nvPr/>
          </p:nvCxnSpPr>
          <p:spPr>
            <a:xfrm flipV="1">
              <a:off x="7655447" y="1414134"/>
              <a:ext cx="1095154" cy="499729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8A241DBE-A9F7-4586-ACF0-BA5055C0F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8497" y="2068110"/>
            <a:ext cx="1700939" cy="2801546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xmlns="" id="{40617841-1AD2-4540-B448-46290640E9DD}"/>
              </a:ext>
            </a:extLst>
          </p:cNvPr>
          <p:cNvCxnSpPr>
            <a:stCxn id="30" idx="1"/>
          </p:cNvCxnSpPr>
          <p:nvPr/>
        </p:nvCxnSpPr>
        <p:spPr>
          <a:xfrm flipH="1" flipV="1">
            <a:off x="2445488" y="2567841"/>
            <a:ext cx="1223009" cy="9010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F65C1824-C5B6-429D-A1A0-26CC8999D1D4}"/>
              </a:ext>
            </a:extLst>
          </p:cNvPr>
          <p:cNvCxnSpPr>
            <a:stCxn id="30" idx="1"/>
          </p:cNvCxnSpPr>
          <p:nvPr/>
        </p:nvCxnSpPr>
        <p:spPr>
          <a:xfrm flipH="1">
            <a:off x="2445488" y="3468883"/>
            <a:ext cx="1223009" cy="9861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B9667EA3-6AD8-41F1-84C6-1E88A602F7F4}"/>
              </a:ext>
            </a:extLst>
          </p:cNvPr>
          <p:cNvCxnSpPr>
            <a:stCxn id="30" idx="3"/>
          </p:cNvCxnSpPr>
          <p:nvPr/>
        </p:nvCxnSpPr>
        <p:spPr>
          <a:xfrm flipV="1">
            <a:off x="5369436" y="2413594"/>
            <a:ext cx="1531094" cy="10552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E33CB33D-5205-468A-BB68-2534CEE49A51}"/>
              </a:ext>
            </a:extLst>
          </p:cNvPr>
          <p:cNvCxnSpPr>
            <a:stCxn id="30" idx="3"/>
          </p:cNvCxnSpPr>
          <p:nvPr/>
        </p:nvCxnSpPr>
        <p:spPr>
          <a:xfrm>
            <a:off x="5369436" y="3468883"/>
            <a:ext cx="1397114" cy="8912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4D81469F-9E67-4663-9533-CA934BDE7DFD}"/>
              </a:ext>
            </a:extLst>
          </p:cNvPr>
          <p:cNvSpPr txBox="1"/>
          <p:nvPr/>
        </p:nvSpPr>
        <p:spPr>
          <a:xfrm>
            <a:off x="350874" y="116958"/>
            <a:ext cx="86655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solidFill>
                  <a:srgbClr val="002060"/>
                </a:solidFill>
              </a:rPr>
              <a:t>Sudaryti sąlygas mokiniams įgyti kompetencijų apie krašto gynybą ir didinti jų sąmoningumą suvokiant savo indėlį nacionalinio saugumo sistemoje. Siekiama, kad mokiniai išsiugdytų šalies gynybą stiprinančias vertybines nuostatas.</a:t>
            </a:r>
          </a:p>
        </p:txBody>
      </p:sp>
    </p:spTree>
    <p:extLst>
      <p:ext uri="{BB962C8B-B14F-4D97-AF65-F5344CB8AC3E}">
        <p14:creationId xmlns:p14="http://schemas.microsoft.com/office/powerpoint/2010/main" val="143312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4B5475-3A82-4276-9523-2EA17B895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956" y="103667"/>
            <a:ext cx="4593531" cy="994172"/>
          </a:xfrm>
        </p:spPr>
        <p:txBody>
          <a:bodyPr>
            <a:normAutofit fontScale="90000"/>
          </a:bodyPr>
          <a:lstStyle/>
          <a:p>
            <a:r>
              <a:rPr lang="lt-LT" b="1" dirty="0">
                <a:solidFill>
                  <a:srgbClr val="002060"/>
                </a:solidFill>
              </a:rPr>
              <a:t>Programos įgyvendinimas 1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63EDFA9A-E8BF-4BDD-A0C2-157FE495F3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196" y="2093284"/>
            <a:ext cx="2061864" cy="20605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3577564-D8C7-4BEB-94D0-4A9180ED19ED}"/>
              </a:ext>
            </a:extLst>
          </p:cNvPr>
          <p:cNvSpPr/>
          <p:nvPr/>
        </p:nvSpPr>
        <p:spPr>
          <a:xfrm>
            <a:off x="3519377" y="1058867"/>
            <a:ext cx="2061864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800" dirty="0"/>
              <a:t>LK padaliniai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DE21BDB-6E92-46C8-8105-384FB074D01B}"/>
              </a:ext>
            </a:extLst>
          </p:cNvPr>
          <p:cNvSpPr/>
          <p:nvPr/>
        </p:nvSpPr>
        <p:spPr>
          <a:xfrm>
            <a:off x="3519377" y="2124524"/>
            <a:ext cx="2061864" cy="8187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800" dirty="0"/>
              <a:t>LŠS kuopos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55D5EAA-5448-4E0D-AE2E-1C591CB7E48A}"/>
              </a:ext>
            </a:extLst>
          </p:cNvPr>
          <p:cNvSpPr/>
          <p:nvPr/>
        </p:nvSpPr>
        <p:spPr>
          <a:xfrm>
            <a:off x="3519377" y="3123571"/>
            <a:ext cx="2061864" cy="847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800" dirty="0"/>
              <a:t>PD ir PAGD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A21858E-4F4F-4152-BB77-5C5B4D6843FD}"/>
              </a:ext>
            </a:extLst>
          </p:cNvPr>
          <p:cNvSpPr/>
          <p:nvPr/>
        </p:nvSpPr>
        <p:spPr>
          <a:xfrm>
            <a:off x="3519377" y="4151044"/>
            <a:ext cx="2061864" cy="847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800" dirty="0"/>
              <a:t>Visuomenės sveikatos priežiūros biurai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BB0A7CE-704E-4CF9-858A-DCD4EA31C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060" y="2571750"/>
            <a:ext cx="818707" cy="8187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B027A13-6193-4A3E-B4F9-77E1336C7348}"/>
              </a:ext>
            </a:extLst>
          </p:cNvPr>
          <p:cNvSpPr txBox="1"/>
          <p:nvPr/>
        </p:nvSpPr>
        <p:spPr>
          <a:xfrm>
            <a:off x="-59676" y="4136940"/>
            <a:ext cx="2243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/>
              <a:t>Mokykla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BE475006-D9ED-4525-A90C-711A2C0EFB04}"/>
              </a:ext>
            </a:extLst>
          </p:cNvPr>
          <p:cNvSpPr/>
          <p:nvPr/>
        </p:nvSpPr>
        <p:spPr>
          <a:xfrm>
            <a:off x="6959940" y="2274039"/>
            <a:ext cx="2061864" cy="1116418"/>
          </a:xfrm>
          <a:prstGeom prst="roundRect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000" dirty="0"/>
              <a:t>Bendras darbas</a:t>
            </a:r>
          </a:p>
        </p:txBody>
      </p:sp>
    </p:spTree>
    <p:extLst>
      <p:ext uri="{BB962C8B-B14F-4D97-AF65-F5344CB8AC3E}">
        <p14:creationId xmlns:p14="http://schemas.microsoft.com/office/powerpoint/2010/main" val="421162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351DFE5-F63D-4BE0-BDA9-E3EB88F01A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66700" y="0"/>
            <a:ext cx="8610371" cy="2065452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2DD2BC0-6F29-4B4F-8D61-2DCF6D2E8E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6C20B543-E845-4D97-BDAF-628EF5243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419" y="620010"/>
            <a:ext cx="7375161" cy="994172"/>
          </a:xfrm>
        </p:spPr>
        <p:txBody>
          <a:bodyPr>
            <a:normAutofit/>
          </a:bodyPr>
          <a:lstStyle/>
          <a:p>
            <a:pPr algn="ctr"/>
            <a:r>
              <a:rPr lang="lt-LT" sz="3000" b="1">
                <a:solidFill>
                  <a:srgbClr val="FFFFFF"/>
                </a:solidFill>
              </a:rPr>
              <a:t>Programos įgyvendinimas 2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BE6C1F7A-6F9F-4C91-824A-6A4C9B7366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1497342"/>
              </p:ext>
            </p:extLst>
          </p:nvPr>
        </p:nvGraphicFramePr>
        <p:xfrm>
          <a:off x="777240" y="2174967"/>
          <a:ext cx="7589520" cy="2348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26351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CEBFEF-5336-48F7-9AD3-B8CB3A908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92" y="0"/>
            <a:ext cx="7886700" cy="994172"/>
          </a:xfrm>
        </p:spPr>
        <p:txBody>
          <a:bodyPr/>
          <a:lstStyle/>
          <a:p>
            <a:r>
              <a:rPr lang="lt-LT" b="1" dirty="0">
                <a:solidFill>
                  <a:srgbClr val="002060"/>
                </a:solidFill>
              </a:rPr>
              <a:t>Programos įgyvendinimas 3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AC9BC1AD-1F8F-442E-AC19-6011CDFCC4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361988"/>
              </p:ext>
            </p:extLst>
          </p:nvPr>
        </p:nvGraphicFramePr>
        <p:xfrm>
          <a:off x="0" y="903768"/>
          <a:ext cx="9144000" cy="4239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2124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351DFE5-F63D-4BE0-BDA9-E3EB88F01A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66700" y="0"/>
            <a:ext cx="8610371" cy="2065452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2DD2BC0-6F29-4B4F-8D61-2DCF6D2E8E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08D5A8-4C17-4295-BB9A-95B40B2A1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419" y="620010"/>
            <a:ext cx="7375161" cy="994172"/>
          </a:xfrm>
        </p:spPr>
        <p:txBody>
          <a:bodyPr>
            <a:normAutofit/>
          </a:bodyPr>
          <a:lstStyle/>
          <a:p>
            <a:pPr algn="ctr"/>
            <a:r>
              <a:rPr lang="lt-LT" sz="3000">
                <a:solidFill>
                  <a:srgbClr val="FFFFFF"/>
                </a:solidFill>
              </a:rPr>
              <a:t>Praktinis įgyvendinimas 4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D0EF4B1D-808B-454F-A23A-2A8E113E33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5637160"/>
              </p:ext>
            </p:extLst>
          </p:nvPr>
        </p:nvGraphicFramePr>
        <p:xfrm>
          <a:off x="777240" y="2174967"/>
          <a:ext cx="7589520" cy="2348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1151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C4F474-5A09-4329-B798-3C2480B09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lt-LT" b="1" dirty="0">
                <a:solidFill>
                  <a:srgbClr val="002060"/>
                </a:solidFill>
              </a:rPr>
              <a:t>Programos sritys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638458E5-A62E-4C69-A524-F0BFA1E238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9414697"/>
              </p:ext>
            </p:extLst>
          </p:nvPr>
        </p:nvGraphicFramePr>
        <p:xfrm>
          <a:off x="191385" y="1268016"/>
          <a:ext cx="8771861" cy="3601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9886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A9E91E8-6232-41E1-965B-90E535C990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l="27954" r="10042" b="-2"/>
          <a:stretch/>
        </p:blipFill>
        <p:spPr>
          <a:xfrm>
            <a:off x="4348157" y="10"/>
            <a:ext cx="4795614" cy="51434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4DDEBDD-D8BD-41A6-8A0D-B00E3768B0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983900-F02A-4844-8A8D-43452A95E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771" y="122588"/>
            <a:ext cx="3602727" cy="983748"/>
          </a:xfrm>
        </p:spPr>
        <p:txBody>
          <a:bodyPr>
            <a:normAutofit/>
          </a:bodyPr>
          <a:lstStyle/>
          <a:p>
            <a:r>
              <a:rPr lang="lt-LT" sz="3100" b="1" dirty="0">
                <a:solidFill>
                  <a:srgbClr val="002060"/>
                </a:solidFill>
              </a:rPr>
              <a:t>1. Šalies nacionalinis saugumas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3DEFBF3-2C3F-404F-9965-256AFE1CD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488" y="1704107"/>
            <a:ext cx="4412511" cy="2841622"/>
          </a:xfrm>
        </p:spPr>
        <p:txBody>
          <a:bodyPr anchor="ctr">
            <a:noAutofit/>
          </a:bodyPr>
          <a:lstStyle/>
          <a:p>
            <a:r>
              <a:rPr lang="lt-LT" sz="2800" dirty="0">
                <a:solidFill>
                  <a:srgbClr val="000000"/>
                </a:solidFill>
              </a:rPr>
              <a:t>Piliečių teisės ir pareigos užtikrinant nacionalinį saugumą.</a:t>
            </a:r>
          </a:p>
          <a:p>
            <a:r>
              <a:rPr lang="lt-LT" sz="2800" dirty="0">
                <a:solidFill>
                  <a:srgbClr val="000000"/>
                </a:solidFill>
              </a:rPr>
              <a:t>Karo prievolės atlikimo būdai.</a:t>
            </a:r>
          </a:p>
          <a:p>
            <a:r>
              <a:rPr lang="lt-LT" sz="2800" dirty="0">
                <a:solidFill>
                  <a:srgbClr val="000000"/>
                </a:solidFill>
              </a:rPr>
              <a:t>Grėsmės šalies nacionaliniam saugumui.</a:t>
            </a:r>
          </a:p>
          <a:p>
            <a:r>
              <a:rPr lang="lt-LT" sz="2800" dirty="0">
                <a:solidFill>
                  <a:srgbClr val="000000"/>
                </a:solidFill>
              </a:rPr>
              <a:t>NATO vaidmuo Lietuvos gynyboje.</a:t>
            </a:r>
          </a:p>
        </p:txBody>
      </p:sp>
    </p:spTree>
    <p:extLst>
      <p:ext uri="{BB962C8B-B14F-4D97-AF65-F5344CB8AC3E}">
        <p14:creationId xmlns:p14="http://schemas.microsoft.com/office/powerpoint/2010/main" val="289230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56F5174-31D9-4DBB-AAB7-A1FD7BDB13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4211157" cy="51435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E113210-7872-481A-ADE6-3A05CCAF5E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F4ECEE-7098-47D7-B771-37B2E7231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0578" y="362862"/>
            <a:ext cx="3733482" cy="1090538"/>
          </a:xfrm>
        </p:spPr>
        <p:txBody>
          <a:bodyPr>
            <a:normAutofit/>
          </a:bodyPr>
          <a:lstStyle/>
          <a:p>
            <a:r>
              <a:rPr lang="lt-LT" b="1" dirty="0">
                <a:solidFill>
                  <a:srgbClr val="002060"/>
                </a:solidFill>
              </a:rPr>
              <a:t>2. Krašto gynybos sistema</a:t>
            </a:r>
          </a:p>
        </p:txBody>
      </p:sp>
      <p:sp>
        <p:nvSpPr>
          <p:cNvPr id="13" name="Freeform 62">
            <a:extLst>
              <a:ext uri="{FF2B5EF4-FFF2-40B4-BE49-F238E27FC236}">
                <a16:creationId xmlns:a16="http://schemas.microsoft.com/office/drawing/2014/main" xmlns="" id="{F9A95BEE-6BB1-4A28-A8E6-A34B2E42EF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553964"/>
            <a:ext cx="3750328" cy="4050721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027A501-EC68-442C-AEB6-96A7153375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/>
          </a:blip>
          <a:srcRect l="22427" r="13799"/>
          <a:stretch/>
        </p:blipFill>
        <p:spPr>
          <a:xfrm>
            <a:off x="20" y="680423"/>
            <a:ext cx="3628510" cy="3797803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558ED40-5C97-41FA-84AD-948881AD2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8474" y="1816261"/>
            <a:ext cx="4944140" cy="3149144"/>
          </a:xfrm>
        </p:spPr>
        <p:txBody>
          <a:bodyPr anchor="ctr">
            <a:noAutofit/>
          </a:bodyPr>
          <a:lstStyle/>
          <a:p>
            <a:r>
              <a:rPr lang="lt-LT" sz="2800" dirty="0">
                <a:solidFill>
                  <a:srgbClr val="000000"/>
                </a:solidFill>
              </a:rPr>
              <a:t>LK struktūra bei funkcijos taikos ir karo metu.</a:t>
            </a:r>
          </a:p>
          <a:p>
            <a:r>
              <a:rPr lang="lt-LT" sz="2800" dirty="0">
                <a:solidFill>
                  <a:srgbClr val="000000"/>
                </a:solidFill>
              </a:rPr>
              <a:t>LŠS reikšmė taikos ir karo metu.</a:t>
            </a:r>
          </a:p>
          <a:p>
            <a:r>
              <a:rPr lang="lt-LT" sz="2800" dirty="0">
                <a:solidFill>
                  <a:srgbClr val="000000"/>
                </a:solidFill>
              </a:rPr>
              <a:t>Susipažinimas su karo tarnyba.</a:t>
            </a:r>
          </a:p>
          <a:p>
            <a:r>
              <a:rPr lang="lt-LT" sz="2800" dirty="0">
                <a:solidFill>
                  <a:srgbClr val="000000"/>
                </a:solidFill>
              </a:rPr>
              <a:t>Orientavimasis vietovėje bei saugus elgesys žygių metu. </a:t>
            </a:r>
          </a:p>
          <a:p>
            <a:r>
              <a:rPr lang="lt-LT" sz="2800" dirty="0">
                <a:solidFill>
                  <a:srgbClr val="000000"/>
                </a:solidFill>
              </a:rPr>
              <a:t>Pilietinio pasipriešinimo būdai</a:t>
            </a:r>
          </a:p>
        </p:txBody>
      </p:sp>
    </p:spTree>
    <p:extLst>
      <p:ext uri="{BB962C8B-B14F-4D97-AF65-F5344CB8AC3E}">
        <p14:creationId xmlns:p14="http://schemas.microsoft.com/office/powerpoint/2010/main" val="99919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5C31E2E-FB47-409F-9C1B-2FDB9DFF65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46"/>
          <a:stretch/>
        </p:blipFill>
        <p:spPr>
          <a:xfrm>
            <a:off x="20" y="10"/>
            <a:ext cx="9143979" cy="51434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3CD9DF72-87A3-404E-A828-84CBF11A83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 flipH="1">
            <a:off x="0" y="748631"/>
            <a:ext cx="4512879" cy="4394869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F8A38DC-5383-421A-99FE-F9D781A14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86" y="1435462"/>
            <a:ext cx="3153102" cy="1007066"/>
          </a:xfrm>
        </p:spPr>
        <p:txBody>
          <a:bodyPr>
            <a:normAutofit/>
          </a:bodyPr>
          <a:lstStyle/>
          <a:p>
            <a:pPr algn="ctr"/>
            <a:r>
              <a:rPr lang="lt-LT" sz="2700" b="1" dirty="0">
                <a:solidFill>
                  <a:srgbClr val="002060"/>
                </a:solidFill>
              </a:rPr>
              <a:t>3. Ekstremalios situacijos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20E3A342-4D61-4E3F-AF90-1AB42AEB96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715288" y="2502854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8D304D6-A15A-4D18-8A79-72C2A00C4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7" y="2563179"/>
            <a:ext cx="3444765" cy="1964880"/>
          </a:xfrm>
        </p:spPr>
        <p:txBody>
          <a:bodyPr anchor="ctr">
            <a:normAutofit/>
          </a:bodyPr>
          <a:lstStyle/>
          <a:p>
            <a:r>
              <a:rPr lang="lt-LT" sz="2800" dirty="0"/>
              <a:t>Elgesys ekstremalių situacijų metu</a:t>
            </a:r>
          </a:p>
          <a:p>
            <a:r>
              <a:rPr lang="lt-LT" sz="2800" dirty="0"/>
              <a:t>Pirmoji medicininė pagalba</a:t>
            </a:r>
          </a:p>
        </p:txBody>
      </p:sp>
    </p:spTree>
    <p:extLst>
      <p:ext uri="{BB962C8B-B14F-4D97-AF65-F5344CB8AC3E}">
        <p14:creationId xmlns:p14="http://schemas.microsoft.com/office/powerpoint/2010/main" val="66607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351DFE5-F63D-4BE0-BDA9-E3EB88F01A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66700" y="0"/>
            <a:ext cx="8610371" cy="2065452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2DD2BC0-6F29-4B4F-8D61-2DCF6D2E8E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ADCB4B-EBCA-44A1-8BCB-98229BD3F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419" y="620010"/>
            <a:ext cx="7375161" cy="994172"/>
          </a:xfrm>
        </p:spPr>
        <p:txBody>
          <a:bodyPr>
            <a:normAutofit/>
          </a:bodyPr>
          <a:lstStyle/>
          <a:p>
            <a:pPr algn="ctr"/>
            <a:r>
              <a:rPr lang="lt-LT" sz="3000">
                <a:solidFill>
                  <a:srgbClr val="FFFFFF"/>
                </a:solidFill>
              </a:rPr>
              <a:t>Naudingos nuorodos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A988DEF0-5ED0-4B92-990D-8D451CBAFE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8741200"/>
              </p:ext>
            </p:extLst>
          </p:nvPr>
        </p:nvGraphicFramePr>
        <p:xfrm>
          <a:off x="777240" y="2174967"/>
          <a:ext cx="7589520" cy="2348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94475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59A034-F742-41AB-8072-41328A696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>
                <a:solidFill>
                  <a:srgbClr val="002060"/>
                </a:solidFill>
              </a:rPr>
              <a:t>Programa ir istorinės pamokos?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8F699E78-F9AE-4F58-A678-9C7791E604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1274" y="1382233"/>
            <a:ext cx="7886700" cy="315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608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EEFEB3A4-E4D4-43DF-A45A-3987229946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461"/>
          <a:stretch/>
        </p:blipFill>
        <p:spPr>
          <a:xfrm>
            <a:off x="20" y="10"/>
            <a:ext cx="9143980" cy="51434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7C89E4B-3C9F-44B9-8B86-D9E3D112D8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3990106"/>
            <a:ext cx="9144000" cy="552413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1DB0A0-BFA0-4E69-BA71-BF9333AF2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3987930"/>
            <a:ext cx="8408194" cy="55862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2700" b="1">
                <a:solidFill>
                  <a:schemeClr val="tx1">
                    <a:lumMod val="85000"/>
                    <a:lumOff val="15000"/>
                  </a:schemeClr>
                </a:solidFill>
              </a:rPr>
              <a:t>Mokykla yra džiazas, tad nebijokite džiazuoti!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AA2EAA10-076F-46BD-8F0F-B9A2FB77A8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3931487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891E407-403B-4764-86C9-33A56D3BCA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4601139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375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xmlns="" id="{AA68CAC5-805A-4EEF-B9B1-1A7FB92AA2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866" b="9547"/>
          <a:stretch/>
        </p:blipFill>
        <p:spPr>
          <a:xfrm>
            <a:off x="20" y="10"/>
            <a:ext cx="9143980" cy="51434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7C89E4B-3C9F-44B9-8B86-D9E3D112D8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3990106"/>
            <a:ext cx="9144000" cy="552413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BDAD0E-ED02-49B4-AE9E-44365194C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3987930"/>
            <a:ext cx="8408194" cy="55862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2700" b="1">
                <a:solidFill>
                  <a:schemeClr val="tx1">
                    <a:lumMod val="85000"/>
                    <a:lumOff val="15000"/>
                  </a:schemeClr>
                </a:solidFill>
              </a:rPr>
              <a:t>Kodėl aš esu čia?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AA2EAA10-076F-46BD-8F0F-B9A2FB77A8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3931487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D891E407-403B-4764-86C9-33A56D3BCA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4601139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820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DB146403-F3D6-484B-B2ED-97F9565D03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572000" y="358311"/>
            <a:ext cx="0" cy="27432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23AC064-BC96-4F32-8AE1-B2FD387548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83551" y="3475159"/>
            <a:ext cx="8579094" cy="138319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95653" y="3567478"/>
            <a:ext cx="8354891" cy="6978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Kodėl Jūs esate čia?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8924911-CCFA-468D-B24B-B101F278D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123" y="230798"/>
            <a:ext cx="2113750" cy="29982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1A16EC7-1792-4565-8417-C5C41395F7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032" y="364228"/>
            <a:ext cx="4091938" cy="2731368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7E7C77BC-7138-40B1-A15B-20F57A4946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657350" y="4304018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29168" y="4168247"/>
            <a:ext cx="1114430" cy="639604"/>
            <a:chOff x="863595" y="4165072"/>
            <a:chExt cx="1114430" cy="63960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595" y="4165072"/>
              <a:ext cx="1114430" cy="42237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3595" y="4676088"/>
              <a:ext cx="1114430" cy="1285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4968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02FD2F-CE3F-4896-B304-D331526C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>
                <a:solidFill>
                  <a:srgbClr val="002060"/>
                </a:solidFill>
              </a:rPr>
              <a:t>Kodėl jos reikėjo?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14C1120-6DA3-4223-8148-B1E3C408D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sz="2800" b="1" dirty="0"/>
              <a:t>Programa „Nacionalinis saugumas ir šalies gynyba“ </a:t>
            </a:r>
          </a:p>
          <a:p>
            <a:pPr marL="0" indent="0">
              <a:buNone/>
            </a:pPr>
            <a:r>
              <a:rPr lang="lt-LT" cap="all" dirty="0"/>
              <a:t>PATVIRTINTA</a:t>
            </a:r>
            <a:endParaRPr lang="lt-LT" dirty="0"/>
          </a:p>
          <a:p>
            <a:pPr marL="0" indent="0">
              <a:buNone/>
            </a:pPr>
            <a:r>
              <a:rPr lang="lt-LT" dirty="0"/>
              <a:t>Lietuvos Respublikos švietimo ir mokslo ministro</a:t>
            </a:r>
          </a:p>
          <a:p>
            <a:pPr marL="0" indent="0">
              <a:buNone/>
            </a:pPr>
            <a:r>
              <a:rPr lang="lt-LT" dirty="0"/>
              <a:t>2017 m. lapkričio 28 d. įsakymu Nr. V-943</a:t>
            </a:r>
          </a:p>
          <a:p>
            <a:pPr marL="0" indent="0">
              <a:buNone/>
            </a:pPr>
            <a:r>
              <a:rPr lang="lt-LT" dirty="0">
                <a:hlinkClick r:id="rId2"/>
              </a:rPr>
              <a:t>https://www.e-tar.lt/portal/lt/legalAct/9b87e1d0d67911e7910a89ac20768b0f</a:t>
            </a:r>
            <a:r>
              <a:rPr lang="lt-L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0307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D77250AA-F7E3-4BBF-AA42-1FF33BB0D5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346" y="0"/>
            <a:ext cx="7654945" cy="3262312"/>
          </a:xfrm>
        </p:spPr>
      </p:pic>
      <p:pic>
        <p:nvPicPr>
          <p:cNvPr id="7" name="Picture 6" descr="A picture containing person, window, indoor, table&#10;&#10;Description generated with very high confidence">
            <a:extLst>
              <a:ext uri="{FF2B5EF4-FFF2-40B4-BE49-F238E27FC236}">
                <a16:creationId xmlns:a16="http://schemas.microsoft.com/office/drawing/2014/main" xmlns="" id="{FD26B135-44FA-4AC7-A979-EB3E75ECE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906" y="1715002"/>
            <a:ext cx="5731916" cy="342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578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C785A8FD-C392-41B6-9100-2A89C6B68B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448" y="372586"/>
            <a:ext cx="8195171" cy="4398327"/>
          </a:xfrm>
        </p:spPr>
      </p:pic>
    </p:spTree>
    <p:extLst>
      <p:ext uri="{BB962C8B-B14F-4D97-AF65-F5344CB8AC3E}">
        <p14:creationId xmlns:p14="http://schemas.microsoft.com/office/powerpoint/2010/main" val="404985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xmlns="" id="{7F5AF336-3A2A-414D-9EE0-15354F4FFB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822" y="318977"/>
            <a:ext cx="7473476" cy="4726352"/>
          </a:xfrm>
        </p:spPr>
      </p:pic>
    </p:spTree>
    <p:extLst>
      <p:ext uri="{BB962C8B-B14F-4D97-AF65-F5344CB8AC3E}">
        <p14:creationId xmlns:p14="http://schemas.microsoft.com/office/powerpoint/2010/main" val="3050198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9192125E-63D3-4C69-B356-714EF3AD63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91116"/>
            <a:ext cx="9073765" cy="3274142"/>
          </a:xfrm>
        </p:spPr>
      </p:pic>
    </p:spTree>
    <p:extLst>
      <p:ext uri="{BB962C8B-B14F-4D97-AF65-F5344CB8AC3E}">
        <p14:creationId xmlns:p14="http://schemas.microsoft.com/office/powerpoint/2010/main" val="3687331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428</TotalTime>
  <Words>290</Words>
  <Application>Microsoft Office PowerPoint</Application>
  <PresentationFormat>On-screen Show (16:9)</PresentationFormat>
  <Paragraphs>68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Georgia</vt:lpstr>
      <vt:lpstr>Office Theme</vt:lpstr>
      <vt:lpstr>PowerPoint Presentation</vt:lpstr>
      <vt:lpstr>Programa ir istorinės pamokos?</vt:lpstr>
      <vt:lpstr>Kodėl aš esu čia? </vt:lpstr>
      <vt:lpstr>PowerPoint Presentation</vt:lpstr>
      <vt:lpstr>Kodėl jos reikėjo?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Programos įgyvendinimas 1 </vt:lpstr>
      <vt:lpstr>Programos įgyvendinimas 2</vt:lpstr>
      <vt:lpstr>Programos įgyvendinimas 3 </vt:lpstr>
      <vt:lpstr>Praktinis įgyvendinimas 4</vt:lpstr>
      <vt:lpstr>Programos sritys</vt:lpstr>
      <vt:lpstr>1. Šalies nacionalinis saugumas</vt:lpstr>
      <vt:lpstr>2. Krašto gynybos sistema</vt:lpstr>
      <vt:lpstr>3. Ekstremalios situacijos</vt:lpstr>
      <vt:lpstr>Naudingos nuorodos</vt:lpstr>
      <vt:lpstr>Mokykla yra džiazas, tad nebijokite džiazuoti!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Salomėja Bitlieriūtė</cp:lastModifiedBy>
  <cp:revision>84</cp:revision>
  <dcterms:created xsi:type="dcterms:W3CDTF">2017-05-22T06:50:24Z</dcterms:created>
  <dcterms:modified xsi:type="dcterms:W3CDTF">2018-08-24T07:33:54Z</dcterms:modified>
</cp:coreProperties>
</file>