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69"/>
  </p:notesMasterIdLst>
  <p:sldIdLst>
    <p:sldId id="256" r:id="rId5"/>
    <p:sldId id="652" r:id="rId6"/>
    <p:sldId id="313" r:id="rId7"/>
    <p:sldId id="260" r:id="rId8"/>
    <p:sldId id="261" r:id="rId9"/>
    <p:sldId id="644" r:id="rId10"/>
    <p:sldId id="643" r:id="rId11"/>
    <p:sldId id="646" r:id="rId12"/>
    <p:sldId id="262" r:id="rId13"/>
    <p:sldId id="647" r:id="rId14"/>
    <p:sldId id="482" r:id="rId15"/>
    <p:sldId id="613" r:id="rId16"/>
    <p:sldId id="452" r:id="rId17"/>
    <p:sldId id="636" r:id="rId18"/>
    <p:sldId id="637" r:id="rId19"/>
    <p:sldId id="614" r:id="rId20"/>
    <p:sldId id="638" r:id="rId21"/>
    <p:sldId id="639" r:id="rId22"/>
    <p:sldId id="475" r:id="rId23"/>
    <p:sldId id="477" r:id="rId24"/>
    <p:sldId id="615" r:id="rId25"/>
    <p:sldId id="521" r:id="rId26"/>
    <p:sldId id="523" r:id="rId27"/>
    <p:sldId id="640" r:id="rId28"/>
    <p:sldId id="365" r:id="rId29"/>
    <p:sldId id="431" r:id="rId30"/>
    <p:sldId id="633" r:id="rId31"/>
    <p:sldId id="397" r:id="rId32"/>
    <p:sldId id="398" r:id="rId33"/>
    <p:sldId id="399" r:id="rId34"/>
    <p:sldId id="400" r:id="rId35"/>
    <p:sldId id="401" r:id="rId36"/>
    <p:sldId id="402" r:id="rId37"/>
    <p:sldId id="403" r:id="rId38"/>
    <p:sldId id="404" r:id="rId39"/>
    <p:sldId id="524" r:id="rId40"/>
    <p:sldId id="539" r:id="rId41"/>
    <p:sldId id="527" r:id="rId42"/>
    <p:sldId id="270" r:id="rId43"/>
    <p:sldId id="649" r:id="rId44"/>
    <p:sldId id="271" r:id="rId45"/>
    <p:sldId id="375" r:id="rId46"/>
    <p:sldId id="372" r:id="rId47"/>
    <p:sldId id="374" r:id="rId48"/>
    <p:sldId id="373" r:id="rId49"/>
    <p:sldId id="377" r:id="rId50"/>
    <p:sldId id="428" r:id="rId51"/>
    <p:sldId id="429" r:id="rId52"/>
    <p:sldId id="621" r:id="rId53"/>
    <p:sldId id="622" r:id="rId54"/>
    <p:sldId id="648" r:id="rId55"/>
    <p:sldId id="623" r:id="rId56"/>
    <p:sldId id="624" r:id="rId57"/>
    <p:sldId id="625" r:id="rId58"/>
    <p:sldId id="627" r:id="rId59"/>
    <p:sldId id="630" r:id="rId60"/>
    <p:sldId id="631" r:id="rId61"/>
    <p:sldId id="632" r:id="rId62"/>
    <p:sldId id="543" r:id="rId63"/>
    <p:sldId id="635" r:id="rId64"/>
    <p:sldId id="642" r:id="rId65"/>
    <p:sldId id="634" r:id="rId66"/>
    <p:sldId id="650" r:id="rId67"/>
    <p:sldId id="651" r:id="rId68"/>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57" autoAdjust="0"/>
    <p:restoredTop sz="94660"/>
  </p:normalViewPr>
  <p:slideViewPr>
    <p:cSldViewPr snapToGrid="0">
      <p:cViewPr varScale="1">
        <p:scale>
          <a:sx n="90" d="100"/>
          <a:sy n="90" d="100"/>
        </p:scale>
        <p:origin x="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 Type="http://schemas.openxmlformats.org/officeDocument/2006/relationships/slide" Target="slides/slide3.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46746B-6F6C-44E5-80F4-3DE6EE404FF3}" type="doc">
      <dgm:prSet loTypeId="urn:microsoft.com/office/officeart/2005/8/layout/pyramid3" loCatId="pyramid" qsTypeId="urn:microsoft.com/office/officeart/2005/8/quickstyle/simple1" qsCatId="simple" csTypeId="urn:microsoft.com/office/officeart/2005/8/colors/colorful5" csCatId="colorful" phldr="1"/>
      <dgm:spPr/>
    </dgm:pt>
    <dgm:pt modelId="{E597E118-375D-44EE-9979-5937B4266679}">
      <dgm:prSet phldrT="[Text]" custT="1"/>
      <dgm:spPr/>
      <dgm:t>
        <a:bodyPr/>
        <a:lstStyle/>
        <a:p>
          <a:r>
            <a:rPr lang="lt-LT" sz="3200" dirty="0"/>
            <a:t>Esminė informacija (kas</a:t>
          </a:r>
          <a:r>
            <a:rPr lang="en-GB" sz="3200" dirty="0"/>
            <a:t>, k</a:t>
          </a:r>
          <a:r>
            <a:rPr lang="lt-LT" sz="3200" dirty="0"/>
            <a:t>ą, kada, kur, kaip, kodėl)</a:t>
          </a:r>
        </a:p>
      </dgm:t>
    </dgm:pt>
    <dgm:pt modelId="{4D045B79-6AE0-4D19-B35A-43C154A31B13}" type="parTrans" cxnId="{B20A0A7C-57DA-452D-A941-C8FDBF669F81}">
      <dgm:prSet/>
      <dgm:spPr/>
      <dgm:t>
        <a:bodyPr/>
        <a:lstStyle/>
        <a:p>
          <a:endParaRPr lang="lt-LT"/>
        </a:p>
      </dgm:t>
    </dgm:pt>
    <dgm:pt modelId="{1B54AB72-2BFE-45B2-AC89-60303701673F}" type="sibTrans" cxnId="{B20A0A7C-57DA-452D-A941-C8FDBF669F81}">
      <dgm:prSet/>
      <dgm:spPr/>
      <dgm:t>
        <a:bodyPr/>
        <a:lstStyle/>
        <a:p>
          <a:endParaRPr lang="lt-LT"/>
        </a:p>
      </dgm:t>
    </dgm:pt>
    <dgm:pt modelId="{1DE33B37-7BC3-4AD6-8CDB-D4799D650D87}">
      <dgm:prSet phldrT="[Text]" custT="1"/>
      <dgm:spPr/>
      <dgm:t>
        <a:bodyPr/>
        <a:lstStyle/>
        <a:p>
          <a:r>
            <a:rPr lang="en-GB" sz="3200" dirty="0" err="1"/>
            <a:t>Citatos</a:t>
          </a:r>
          <a:r>
            <a:rPr lang="en-GB" sz="3200" dirty="0"/>
            <a:t>, </a:t>
          </a:r>
          <a:r>
            <a:rPr lang="en-GB" sz="3200" dirty="0" err="1"/>
            <a:t>alternatyvos</a:t>
          </a:r>
          <a:r>
            <a:rPr lang="en-GB" sz="3200" dirty="0"/>
            <a:t>, </a:t>
          </a:r>
          <a:r>
            <a:rPr lang="en-GB" sz="3200" dirty="0" err="1"/>
            <a:t>svarbios</a:t>
          </a:r>
          <a:r>
            <a:rPr lang="en-GB" sz="3200" dirty="0"/>
            <a:t> </a:t>
          </a:r>
          <a:r>
            <a:rPr lang="en-GB" sz="3200" dirty="0" err="1"/>
            <a:t>detal</a:t>
          </a:r>
          <a:r>
            <a:rPr lang="lt-LT" sz="3200" dirty="0"/>
            <a:t>ės</a:t>
          </a:r>
        </a:p>
      </dgm:t>
    </dgm:pt>
    <dgm:pt modelId="{502A7BC2-E800-402C-8EA9-9CEE5F26A7C7}" type="parTrans" cxnId="{30E38623-167D-4ECA-AAF8-26EBC6B397C3}">
      <dgm:prSet/>
      <dgm:spPr/>
      <dgm:t>
        <a:bodyPr/>
        <a:lstStyle/>
        <a:p>
          <a:endParaRPr lang="lt-LT"/>
        </a:p>
      </dgm:t>
    </dgm:pt>
    <dgm:pt modelId="{742A2BD1-A497-4DF5-9F31-F474491174E2}" type="sibTrans" cxnId="{30E38623-167D-4ECA-AAF8-26EBC6B397C3}">
      <dgm:prSet/>
      <dgm:spPr/>
      <dgm:t>
        <a:bodyPr/>
        <a:lstStyle/>
        <a:p>
          <a:endParaRPr lang="lt-LT"/>
        </a:p>
      </dgm:t>
    </dgm:pt>
    <dgm:pt modelId="{C92748AC-59AC-427E-AC43-35ACD16B2356}">
      <dgm:prSet phldrT="[Text]" custT="1"/>
      <dgm:spPr/>
      <dgm:t>
        <a:bodyPr/>
        <a:lstStyle/>
        <a:p>
          <a:r>
            <a:rPr lang="lt-LT" sz="3200" dirty="0" err="1"/>
            <a:t>Papil</a:t>
          </a:r>
          <a:r>
            <a:rPr lang="lt-LT" sz="3200" dirty="0"/>
            <a:t>.</a:t>
          </a:r>
        </a:p>
      </dgm:t>
    </dgm:pt>
    <dgm:pt modelId="{D4961759-56D4-4263-882A-A9F30E47D867}" type="parTrans" cxnId="{45022BC7-453F-45F5-A153-2315E0868F22}">
      <dgm:prSet/>
      <dgm:spPr/>
      <dgm:t>
        <a:bodyPr/>
        <a:lstStyle/>
        <a:p>
          <a:endParaRPr lang="lt-LT"/>
        </a:p>
      </dgm:t>
    </dgm:pt>
    <dgm:pt modelId="{A5F796F3-6522-4DE5-B859-519F813C074A}" type="sibTrans" cxnId="{45022BC7-453F-45F5-A153-2315E0868F22}">
      <dgm:prSet/>
      <dgm:spPr/>
      <dgm:t>
        <a:bodyPr/>
        <a:lstStyle/>
        <a:p>
          <a:endParaRPr lang="lt-LT"/>
        </a:p>
      </dgm:t>
    </dgm:pt>
    <dgm:pt modelId="{E7F7300F-E31E-4C7C-9AFD-47E84250A1B5}" type="pres">
      <dgm:prSet presAssocID="{2F46746B-6F6C-44E5-80F4-3DE6EE404FF3}" presName="Name0" presStyleCnt="0">
        <dgm:presLayoutVars>
          <dgm:dir/>
          <dgm:animLvl val="lvl"/>
          <dgm:resizeHandles val="exact"/>
        </dgm:presLayoutVars>
      </dgm:prSet>
      <dgm:spPr/>
    </dgm:pt>
    <dgm:pt modelId="{8E547445-D5D9-495F-9A92-A3C60DBAD5AD}" type="pres">
      <dgm:prSet presAssocID="{E597E118-375D-44EE-9979-5937B4266679}" presName="Name8" presStyleCnt="0"/>
      <dgm:spPr/>
    </dgm:pt>
    <dgm:pt modelId="{42A911DE-890C-4DBB-A8F8-710D4B6915FA}" type="pres">
      <dgm:prSet presAssocID="{E597E118-375D-44EE-9979-5937B4266679}" presName="level" presStyleLbl="node1" presStyleIdx="0" presStyleCnt="3" custScaleX="100000" custScaleY="159158">
        <dgm:presLayoutVars>
          <dgm:chMax val="1"/>
          <dgm:bulletEnabled val="1"/>
        </dgm:presLayoutVars>
      </dgm:prSet>
      <dgm:spPr/>
      <dgm:t>
        <a:bodyPr/>
        <a:lstStyle/>
        <a:p>
          <a:endParaRPr lang="lt-LT"/>
        </a:p>
      </dgm:t>
    </dgm:pt>
    <dgm:pt modelId="{27141007-7FB8-4ADA-8B92-0221627C6FE3}" type="pres">
      <dgm:prSet presAssocID="{E597E118-375D-44EE-9979-5937B4266679}" presName="levelTx" presStyleLbl="revTx" presStyleIdx="0" presStyleCnt="0">
        <dgm:presLayoutVars>
          <dgm:chMax val="1"/>
          <dgm:bulletEnabled val="1"/>
        </dgm:presLayoutVars>
      </dgm:prSet>
      <dgm:spPr/>
      <dgm:t>
        <a:bodyPr/>
        <a:lstStyle/>
        <a:p>
          <a:endParaRPr lang="lt-LT"/>
        </a:p>
      </dgm:t>
    </dgm:pt>
    <dgm:pt modelId="{3C67608A-89AD-45B7-8B36-4B856D26C7BB}" type="pres">
      <dgm:prSet presAssocID="{1DE33B37-7BC3-4AD6-8CDB-D4799D650D87}" presName="Name8" presStyleCnt="0"/>
      <dgm:spPr/>
    </dgm:pt>
    <dgm:pt modelId="{3335E563-BC82-4536-AFCE-022CC0EF5EA0}" type="pres">
      <dgm:prSet presAssocID="{1DE33B37-7BC3-4AD6-8CDB-D4799D650D87}" presName="level" presStyleLbl="node1" presStyleIdx="1" presStyleCnt="3" custScaleX="101073" custScaleY="227482">
        <dgm:presLayoutVars>
          <dgm:chMax val="1"/>
          <dgm:bulletEnabled val="1"/>
        </dgm:presLayoutVars>
      </dgm:prSet>
      <dgm:spPr/>
      <dgm:t>
        <a:bodyPr/>
        <a:lstStyle/>
        <a:p>
          <a:endParaRPr lang="lt-LT"/>
        </a:p>
      </dgm:t>
    </dgm:pt>
    <dgm:pt modelId="{73BC225E-FA41-485E-9487-5227A0977867}" type="pres">
      <dgm:prSet presAssocID="{1DE33B37-7BC3-4AD6-8CDB-D4799D650D87}" presName="levelTx" presStyleLbl="revTx" presStyleIdx="0" presStyleCnt="0">
        <dgm:presLayoutVars>
          <dgm:chMax val="1"/>
          <dgm:bulletEnabled val="1"/>
        </dgm:presLayoutVars>
      </dgm:prSet>
      <dgm:spPr/>
      <dgm:t>
        <a:bodyPr/>
        <a:lstStyle/>
        <a:p>
          <a:endParaRPr lang="lt-LT"/>
        </a:p>
      </dgm:t>
    </dgm:pt>
    <dgm:pt modelId="{3528C570-112F-4662-A376-EA9AD30F409A}" type="pres">
      <dgm:prSet presAssocID="{C92748AC-59AC-427E-AC43-35ACD16B2356}" presName="Name8" presStyleCnt="0"/>
      <dgm:spPr/>
    </dgm:pt>
    <dgm:pt modelId="{B51261D1-9367-42C8-9B39-2E55D2440D92}" type="pres">
      <dgm:prSet presAssocID="{C92748AC-59AC-427E-AC43-35ACD16B2356}" presName="level" presStyleLbl="node1" presStyleIdx="2" presStyleCnt="3" custScaleX="100460" custScaleY="257997">
        <dgm:presLayoutVars>
          <dgm:chMax val="1"/>
          <dgm:bulletEnabled val="1"/>
        </dgm:presLayoutVars>
      </dgm:prSet>
      <dgm:spPr/>
      <dgm:t>
        <a:bodyPr/>
        <a:lstStyle/>
        <a:p>
          <a:endParaRPr lang="lt-LT"/>
        </a:p>
      </dgm:t>
    </dgm:pt>
    <dgm:pt modelId="{ACB87C12-1E4D-409C-9591-8400E392D160}" type="pres">
      <dgm:prSet presAssocID="{C92748AC-59AC-427E-AC43-35ACD16B2356}" presName="levelTx" presStyleLbl="revTx" presStyleIdx="0" presStyleCnt="0">
        <dgm:presLayoutVars>
          <dgm:chMax val="1"/>
          <dgm:bulletEnabled val="1"/>
        </dgm:presLayoutVars>
      </dgm:prSet>
      <dgm:spPr/>
      <dgm:t>
        <a:bodyPr/>
        <a:lstStyle/>
        <a:p>
          <a:endParaRPr lang="lt-LT"/>
        </a:p>
      </dgm:t>
    </dgm:pt>
  </dgm:ptLst>
  <dgm:cxnLst>
    <dgm:cxn modelId="{45F72DA0-9D63-445E-862A-75AE928B02E4}" type="presOf" srcId="{C92748AC-59AC-427E-AC43-35ACD16B2356}" destId="{ACB87C12-1E4D-409C-9591-8400E392D160}" srcOrd="1" destOrd="0" presId="urn:microsoft.com/office/officeart/2005/8/layout/pyramid3"/>
    <dgm:cxn modelId="{A985B1E1-E6F5-4341-B06E-E5250D01A42E}" type="presOf" srcId="{1DE33B37-7BC3-4AD6-8CDB-D4799D650D87}" destId="{3335E563-BC82-4536-AFCE-022CC0EF5EA0}" srcOrd="0" destOrd="0" presId="urn:microsoft.com/office/officeart/2005/8/layout/pyramid3"/>
    <dgm:cxn modelId="{85F6DC13-4E21-4574-A67B-11133DD3FCA7}" type="presOf" srcId="{1DE33B37-7BC3-4AD6-8CDB-D4799D650D87}" destId="{73BC225E-FA41-485E-9487-5227A0977867}" srcOrd="1" destOrd="0" presId="urn:microsoft.com/office/officeart/2005/8/layout/pyramid3"/>
    <dgm:cxn modelId="{45022BC7-453F-45F5-A153-2315E0868F22}" srcId="{2F46746B-6F6C-44E5-80F4-3DE6EE404FF3}" destId="{C92748AC-59AC-427E-AC43-35ACD16B2356}" srcOrd="2" destOrd="0" parTransId="{D4961759-56D4-4263-882A-A9F30E47D867}" sibTransId="{A5F796F3-6522-4DE5-B859-519F813C074A}"/>
    <dgm:cxn modelId="{8A37C817-8FCB-4A49-BEAD-9AABB023CA6C}" type="presOf" srcId="{C92748AC-59AC-427E-AC43-35ACD16B2356}" destId="{B51261D1-9367-42C8-9B39-2E55D2440D92}" srcOrd="0" destOrd="0" presId="urn:microsoft.com/office/officeart/2005/8/layout/pyramid3"/>
    <dgm:cxn modelId="{D69F0764-472F-44AC-9CF5-DD5920994E93}" type="presOf" srcId="{E597E118-375D-44EE-9979-5937B4266679}" destId="{27141007-7FB8-4ADA-8B92-0221627C6FE3}" srcOrd="1" destOrd="0" presId="urn:microsoft.com/office/officeart/2005/8/layout/pyramid3"/>
    <dgm:cxn modelId="{30E38623-167D-4ECA-AAF8-26EBC6B397C3}" srcId="{2F46746B-6F6C-44E5-80F4-3DE6EE404FF3}" destId="{1DE33B37-7BC3-4AD6-8CDB-D4799D650D87}" srcOrd="1" destOrd="0" parTransId="{502A7BC2-E800-402C-8EA9-9CEE5F26A7C7}" sibTransId="{742A2BD1-A497-4DF5-9F31-F474491174E2}"/>
    <dgm:cxn modelId="{B20A0A7C-57DA-452D-A941-C8FDBF669F81}" srcId="{2F46746B-6F6C-44E5-80F4-3DE6EE404FF3}" destId="{E597E118-375D-44EE-9979-5937B4266679}" srcOrd="0" destOrd="0" parTransId="{4D045B79-6AE0-4D19-B35A-43C154A31B13}" sibTransId="{1B54AB72-2BFE-45B2-AC89-60303701673F}"/>
    <dgm:cxn modelId="{8759901C-4694-49AD-978C-F29A0B4F9347}" type="presOf" srcId="{E597E118-375D-44EE-9979-5937B4266679}" destId="{42A911DE-890C-4DBB-A8F8-710D4B6915FA}" srcOrd="0" destOrd="0" presId="urn:microsoft.com/office/officeart/2005/8/layout/pyramid3"/>
    <dgm:cxn modelId="{EC8785C4-1B24-44B3-BC16-E61AF416A331}" type="presOf" srcId="{2F46746B-6F6C-44E5-80F4-3DE6EE404FF3}" destId="{E7F7300F-E31E-4C7C-9AFD-47E84250A1B5}" srcOrd="0" destOrd="0" presId="urn:microsoft.com/office/officeart/2005/8/layout/pyramid3"/>
    <dgm:cxn modelId="{80E4A9D5-DFF2-4EF7-9FF1-55CFC37E819D}" type="presParOf" srcId="{E7F7300F-E31E-4C7C-9AFD-47E84250A1B5}" destId="{8E547445-D5D9-495F-9A92-A3C60DBAD5AD}" srcOrd="0" destOrd="0" presId="urn:microsoft.com/office/officeart/2005/8/layout/pyramid3"/>
    <dgm:cxn modelId="{E9EEF802-7DC2-46CB-A859-E88AB2BDB503}" type="presParOf" srcId="{8E547445-D5D9-495F-9A92-A3C60DBAD5AD}" destId="{42A911DE-890C-4DBB-A8F8-710D4B6915FA}" srcOrd="0" destOrd="0" presId="urn:microsoft.com/office/officeart/2005/8/layout/pyramid3"/>
    <dgm:cxn modelId="{73E08D07-070C-4BCA-953D-C254455BDE59}" type="presParOf" srcId="{8E547445-D5D9-495F-9A92-A3C60DBAD5AD}" destId="{27141007-7FB8-4ADA-8B92-0221627C6FE3}" srcOrd="1" destOrd="0" presId="urn:microsoft.com/office/officeart/2005/8/layout/pyramid3"/>
    <dgm:cxn modelId="{FE76A1BE-BFD0-48D2-9826-224EA73E770B}" type="presParOf" srcId="{E7F7300F-E31E-4C7C-9AFD-47E84250A1B5}" destId="{3C67608A-89AD-45B7-8B36-4B856D26C7BB}" srcOrd="1" destOrd="0" presId="urn:microsoft.com/office/officeart/2005/8/layout/pyramid3"/>
    <dgm:cxn modelId="{2593401D-B009-48CD-B37D-824F3DB353AC}" type="presParOf" srcId="{3C67608A-89AD-45B7-8B36-4B856D26C7BB}" destId="{3335E563-BC82-4536-AFCE-022CC0EF5EA0}" srcOrd="0" destOrd="0" presId="urn:microsoft.com/office/officeart/2005/8/layout/pyramid3"/>
    <dgm:cxn modelId="{2443D3C2-6EB6-4391-AE3D-A03F05FBCE70}" type="presParOf" srcId="{3C67608A-89AD-45B7-8B36-4B856D26C7BB}" destId="{73BC225E-FA41-485E-9487-5227A0977867}" srcOrd="1" destOrd="0" presId="urn:microsoft.com/office/officeart/2005/8/layout/pyramid3"/>
    <dgm:cxn modelId="{EE131EEA-38F2-417B-988D-1CCB07A120F5}" type="presParOf" srcId="{E7F7300F-E31E-4C7C-9AFD-47E84250A1B5}" destId="{3528C570-112F-4662-A376-EA9AD30F409A}" srcOrd="2" destOrd="0" presId="urn:microsoft.com/office/officeart/2005/8/layout/pyramid3"/>
    <dgm:cxn modelId="{E08832F1-164A-4097-805F-B1E2D1EEC837}" type="presParOf" srcId="{3528C570-112F-4662-A376-EA9AD30F409A}" destId="{B51261D1-9367-42C8-9B39-2E55D2440D92}" srcOrd="0" destOrd="0" presId="urn:microsoft.com/office/officeart/2005/8/layout/pyramid3"/>
    <dgm:cxn modelId="{7E27EFCC-5F7C-4232-9013-BA2513B357E7}" type="presParOf" srcId="{3528C570-112F-4662-A376-EA9AD30F409A}" destId="{ACB87C12-1E4D-409C-9591-8400E392D160}"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A911DE-890C-4DBB-A8F8-710D4B6915FA}">
      <dsp:nvSpPr>
        <dsp:cNvPr id="0" name=""/>
        <dsp:cNvSpPr/>
      </dsp:nvSpPr>
      <dsp:spPr>
        <a:xfrm rot="10800000">
          <a:off x="0" y="0"/>
          <a:ext cx="6984775" cy="1342273"/>
        </a:xfrm>
        <a:prstGeom prst="trapezoid">
          <a:avLst>
            <a:gd name="adj" fmla="val 64238"/>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lt-LT" sz="3200" kern="1200" dirty="0"/>
            <a:t>Esminė informacija (kas</a:t>
          </a:r>
          <a:r>
            <a:rPr lang="en-GB" sz="3200" kern="1200" dirty="0"/>
            <a:t>, k</a:t>
          </a:r>
          <a:r>
            <a:rPr lang="lt-LT" sz="3200" kern="1200" dirty="0"/>
            <a:t>ą, kada, kur, kaip, kodėl)</a:t>
          </a:r>
        </a:p>
      </dsp:txBody>
      <dsp:txXfrm rot="-10800000">
        <a:off x="1222335" y="0"/>
        <a:ext cx="4540104" cy="1342273"/>
      </dsp:txXfrm>
    </dsp:sp>
    <dsp:sp modelId="{3335E563-BC82-4536-AFCE-022CC0EF5EA0}">
      <dsp:nvSpPr>
        <dsp:cNvPr id="0" name=""/>
        <dsp:cNvSpPr/>
      </dsp:nvSpPr>
      <dsp:spPr>
        <a:xfrm rot="10800000">
          <a:off x="834033" y="1342273"/>
          <a:ext cx="5316708" cy="1918489"/>
        </a:xfrm>
        <a:prstGeom prst="trapezoid">
          <a:avLst>
            <a:gd name="adj" fmla="val 64238"/>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GB" sz="3200" kern="1200" dirty="0" err="1"/>
            <a:t>Citatos</a:t>
          </a:r>
          <a:r>
            <a:rPr lang="en-GB" sz="3200" kern="1200" dirty="0"/>
            <a:t>, </a:t>
          </a:r>
          <a:r>
            <a:rPr lang="en-GB" sz="3200" kern="1200" dirty="0" err="1"/>
            <a:t>alternatyvos</a:t>
          </a:r>
          <a:r>
            <a:rPr lang="en-GB" sz="3200" kern="1200" dirty="0"/>
            <a:t>, </a:t>
          </a:r>
          <a:r>
            <a:rPr lang="en-GB" sz="3200" kern="1200" dirty="0" err="1"/>
            <a:t>svarbios</a:t>
          </a:r>
          <a:r>
            <a:rPr lang="en-GB" sz="3200" kern="1200" dirty="0"/>
            <a:t> </a:t>
          </a:r>
          <a:r>
            <a:rPr lang="en-GB" sz="3200" kern="1200" dirty="0" err="1"/>
            <a:t>detal</a:t>
          </a:r>
          <a:r>
            <a:rPr lang="lt-LT" sz="3200" kern="1200" dirty="0"/>
            <a:t>ės</a:t>
          </a:r>
        </a:p>
      </dsp:txBody>
      <dsp:txXfrm rot="-10800000">
        <a:off x="1764457" y="1342273"/>
        <a:ext cx="3455860" cy="1918489"/>
      </dsp:txXfrm>
    </dsp:sp>
    <dsp:sp modelId="{B51261D1-9367-42C8-9B39-2E55D2440D92}">
      <dsp:nvSpPr>
        <dsp:cNvPr id="0" name=""/>
        <dsp:cNvSpPr/>
      </dsp:nvSpPr>
      <dsp:spPr>
        <a:xfrm rot="10800000">
          <a:off x="2088232" y="3260763"/>
          <a:ext cx="2808310" cy="2175840"/>
        </a:xfrm>
        <a:prstGeom prst="trapezoid">
          <a:avLst>
            <a:gd name="adj" fmla="val 64238"/>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lt-LT" sz="3200" kern="1200" dirty="0" err="1"/>
            <a:t>Papil</a:t>
          </a:r>
          <a:r>
            <a:rPr lang="lt-LT" sz="3200" kern="1200" dirty="0"/>
            <a:t>.</a:t>
          </a:r>
        </a:p>
      </dsp:txBody>
      <dsp:txXfrm rot="-10800000">
        <a:off x="2088232" y="3260763"/>
        <a:ext cx="2808310" cy="2175840"/>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3100C9-E536-49AF-8C5B-557B7C1DCFC9}" type="datetimeFigureOut">
              <a:rPr lang="lt-LT" smtClean="0"/>
              <a:t>2020-10-13</a:t>
            </a:fld>
            <a:endParaRPr lang="lt-LT"/>
          </a:p>
        </p:txBody>
      </p:sp>
      <p:sp>
        <p:nvSpPr>
          <p:cNvPr id="4" name="Skaidrės vaizdo vietos rezervavimo ženkla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5A84E3-A134-45E7-BA89-BA450E39A79A}" type="slidenum">
              <a:rPr lang="lt-LT" smtClean="0"/>
              <a:t>‹#›</a:t>
            </a:fld>
            <a:endParaRPr lang="lt-LT"/>
          </a:p>
        </p:txBody>
      </p:sp>
    </p:spTree>
    <p:extLst>
      <p:ext uri="{BB962C8B-B14F-4D97-AF65-F5344CB8AC3E}">
        <p14:creationId xmlns:p14="http://schemas.microsoft.com/office/powerpoint/2010/main" val="1900823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9p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4B08CECD-6FB6-4FEB-9F63-4128F1A8564D}" type="slidenum">
              <a:rPr kumimoji="0" lang="lt-LT" altLang="en-US" sz="1400" b="0" i="0" u="none" strike="noStrike" kern="1200" cap="none" spc="0" normalizeH="0" baseline="0" noProof="0" smtClean="0">
                <a:ln>
                  <a:noFill/>
                </a:ln>
                <a:solidFill>
                  <a:srgbClr val="000000"/>
                </a:solidFill>
                <a:effectLst/>
                <a:uLnTx/>
                <a:uFillTx/>
                <a:latin typeface="Times New Roman" panose="02020603050405020304" pitchFamily="18" charset="0"/>
                <a:ea typeface="MS Gothic" panose="020B0609070205080204" pitchFamily="49" charset="-128"/>
                <a:cs typeface="+mn-cs"/>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13</a:t>
            </a:fld>
            <a:endParaRPr kumimoji="0" lang="lt-LT" altLang="en-US" sz="1400" b="0" i="0" u="none" strike="noStrike" kern="1200" cap="none" spc="0" normalizeH="0" baseline="0" noProof="0">
              <a:ln>
                <a:noFill/>
              </a:ln>
              <a:solidFill>
                <a:srgbClr val="000000"/>
              </a:solidFill>
              <a:effectLst/>
              <a:uLnTx/>
              <a:uFillTx/>
              <a:latin typeface="Times New Roman" panose="02020603050405020304" pitchFamily="18" charset="0"/>
              <a:ea typeface="MS Gothic" panose="020B0609070205080204" pitchFamily="49" charset="-128"/>
              <a:cs typeface="+mn-cs"/>
            </a:endParaRPr>
          </a:p>
        </p:txBody>
      </p:sp>
      <p:sp>
        <p:nvSpPr>
          <p:cNvPr id="16387"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16388" name="Rectangle 2"/>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spTree>
    <p:extLst>
      <p:ext uri="{BB962C8B-B14F-4D97-AF65-F5344CB8AC3E}">
        <p14:creationId xmlns:p14="http://schemas.microsoft.com/office/powerpoint/2010/main" val="2516412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9p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4B08CECD-6FB6-4FEB-9F63-4128F1A8564D}" type="slidenum">
              <a:rPr kumimoji="0" lang="lt-LT" altLang="en-US" sz="1400" b="0" i="0" u="none" strike="noStrike" kern="1200" cap="none" spc="0" normalizeH="0" baseline="0" noProof="0" smtClean="0">
                <a:ln>
                  <a:noFill/>
                </a:ln>
                <a:solidFill>
                  <a:srgbClr val="000000"/>
                </a:solidFill>
                <a:effectLst/>
                <a:uLnTx/>
                <a:uFillTx/>
                <a:latin typeface="Times New Roman" panose="02020603050405020304" pitchFamily="18" charset="0"/>
                <a:ea typeface="MS Gothic" panose="020B0609070205080204" pitchFamily="49" charset="-128"/>
                <a:cs typeface="+mn-cs"/>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14</a:t>
            </a:fld>
            <a:endParaRPr kumimoji="0" lang="lt-LT" altLang="en-US" sz="1400" b="0" i="0" u="none" strike="noStrike" kern="1200" cap="none" spc="0" normalizeH="0" baseline="0" noProof="0">
              <a:ln>
                <a:noFill/>
              </a:ln>
              <a:solidFill>
                <a:srgbClr val="000000"/>
              </a:solidFill>
              <a:effectLst/>
              <a:uLnTx/>
              <a:uFillTx/>
              <a:latin typeface="Times New Roman" panose="02020603050405020304" pitchFamily="18" charset="0"/>
              <a:ea typeface="MS Gothic" panose="020B0609070205080204" pitchFamily="49" charset="-128"/>
              <a:cs typeface="+mn-cs"/>
            </a:endParaRPr>
          </a:p>
        </p:txBody>
      </p:sp>
      <p:sp>
        <p:nvSpPr>
          <p:cNvPr id="16387"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16388" name="Rectangle 2"/>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spTree>
    <p:extLst>
      <p:ext uri="{BB962C8B-B14F-4D97-AF65-F5344CB8AC3E}">
        <p14:creationId xmlns:p14="http://schemas.microsoft.com/office/powerpoint/2010/main" val="31178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9p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FC88846E-102F-4ECA-AEBD-F6883B93572D}" type="slidenum">
              <a:rPr kumimoji="0" lang="lt-LT" altLang="en-US" sz="1400" b="0" i="0" u="none" strike="noStrike" kern="1200" cap="none" spc="0" normalizeH="0" baseline="0" noProof="0" smtClean="0">
                <a:ln>
                  <a:noFill/>
                </a:ln>
                <a:solidFill>
                  <a:srgbClr val="000000"/>
                </a:solidFill>
                <a:effectLst/>
                <a:uLnTx/>
                <a:uFillTx/>
                <a:latin typeface="Times New Roman" panose="02020603050405020304" pitchFamily="18" charset="0"/>
                <a:ea typeface="MS Gothic" panose="020B0609070205080204" pitchFamily="49" charset="-128"/>
                <a:cs typeface="+mn-cs"/>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19</a:t>
            </a:fld>
            <a:endParaRPr kumimoji="0" lang="lt-LT" altLang="en-US" sz="1400" b="0" i="0" u="none" strike="noStrike" kern="1200" cap="none" spc="0" normalizeH="0" baseline="0" noProof="0">
              <a:ln>
                <a:noFill/>
              </a:ln>
              <a:solidFill>
                <a:srgbClr val="000000"/>
              </a:solidFill>
              <a:effectLst/>
              <a:uLnTx/>
              <a:uFillTx/>
              <a:latin typeface="Times New Roman" panose="02020603050405020304" pitchFamily="18" charset="0"/>
              <a:ea typeface="MS Gothic" panose="020B0609070205080204" pitchFamily="49" charset="-128"/>
              <a:cs typeface="+mn-cs"/>
            </a:endParaRPr>
          </a:p>
        </p:txBody>
      </p:sp>
      <p:sp>
        <p:nvSpPr>
          <p:cNvPr id="44035"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44036" name="Rectangle 2"/>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spTree>
    <p:extLst>
      <p:ext uri="{BB962C8B-B14F-4D97-AF65-F5344CB8AC3E}">
        <p14:creationId xmlns:p14="http://schemas.microsoft.com/office/powerpoint/2010/main" val="2848799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ea typeface="MS PGothic" panose="020B0600070205080204" pitchFamily="34" charset="-128"/>
              </a:defRPr>
            </a:lvl9pPr>
          </a:lstStyle>
          <a:p>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fld id="{82DA123C-2671-4301-A7DD-95CF08B3C77D}" type="slidenum">
              <a:rPr kumimoji="0" lang="lt-LT" altLang="en-US" sz="1400" b="0" i="0" u="none" strike="noStrike" kern="1200" cap="none" spc="0" normalizeH="0" baseline="0" noProof="0" smtClean="0">
                <a:ln>
                  <a:noFill/>
                </a:ln>
                <a:solidFill>
                  <a:srgbClr val="000000"/>
                </a:solidFill>
                <a:effectLst/>
                <a:uLnTx/>
                <a:uFillTx/>
                <a:latin typeface="Times New Roman" panose="02020603050405020304" pitchFamily="18" charset="0"/>
                <a:ea typeface="MS Gothic" panose="020B0609070205080204" pitchFamily="49" charset="-128"/>
                <a:cs typeface="+mn-cs"/>
              </a:rPr>
              <a:pPr marL="0" marR="0" lvl="0" indent="0" algn="r" defTabSz="449263" rtl="0" eaLnBrk="1" fontAlgn="base" latinLnBrk="0" hangingPunct="0">
                <a:lnSpc>
                  <a:spcPct val="95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Lst>
                <a:defRPr/>
              </a:pPr>
              <a:t>20</a:t>
            </a:fld>
            <a:endParaRPr kumimoji="0" lang="lt-LT" altLang="en-US" sz="1400" b="0" i="0" u="none" strike="noStrike" kern="1200" cap="none" spc="0" normalizeH="0" baseline="0" noProof="0">
              <a:ln>
                <a:noFill/>
              </a:ln>
              <a:solidFill>
                <a:srgbClr val="000000"/>
              </a:solidFill>
              <a:effectLst/>
              <a:uLnTx/>
              <a:uFillTx/>
              <a:latin typeface="Times New Roman" panose="02020603050405020304" pitchFamily="18" charset="0"/>
              <a:ea typeface="MS Gothic" panose="020B0609070205080204" pitchFamily="49" charset="-128"/>
              <a:cs typeface="+mn-cs"/>
            </a:endParaRPr>
          </a:p>
        </p:txBody>
      </p:sp>
      <p:sp>
        <p:nvSpPr>
          <p:cNvPr id="47107" name="Rectangle 1"/>
          <p:cNvSpPr>
            <a:spLocks noGrp="1" noRot="1" noChangeAspect="1" noChangeArrowheads="1" noTextEdit="1"/>
          </p:cNvSpPr>
          <p:nvPr>
            <p:ph type="sldImg"/>
          </p:nvPr>
        </p:nvSpPr>
        <p:spPr>
          <a:xfrm>
            <a:off x="217488" y="812800"/>
            <a:ext cx="7123112" cy="4008438"/>
          </a:xfrm>
          <a:solidFill>
            <a:srgbClr val="FFFFFF"/>
          </a:solidFill>
          <a:ln>
            <a:solidFill>
              <a:srgbClr val="000000"/>
            </a:solidFill>
            <a:miter lim="800000"/>
            <a:headEnd/>
            <a:tailEnd/>
          </a:ln>
        </p:spPr>
      </p:sp>
      <p:sp>
        <p:nvSpPr>
          <p:cNvPr id="47108" name="Rectangle 2"/>
          <p:cNvSpPr>
            <a:spLocks noGrp="1" noChangeArrowheads="1"/>
          </p:cNvSpPr>
          <p:nvPr>
            <p:ph type="body" idx="1"/>
          </p:nvPr>
        </p:nvSpPr>
        <p:spPr>
          <a:xfrm>
            <a:off x="755650" y="5078413"/>
            <a:ext cx="6048375" cy="4811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spTree>
    <p:extLst>
      <p:ext uri="{BB962C8B-B14F-4D97-AF65-F5344CB8AC3E}">
        <p14:creationId xmlns:p14="http://schemas.microsoft.com/office/powerpoint/2010/main" val="14578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Pavadinimas 1"/>
          <p:cNvSpPr>
            <a:spLocks noGrp="1"/>
          </p:cNvSpPr>
          <p:nvPr>
            <p:ph type="ctrTitle"/>
          </p:nvPr>
        </p:nvSpPr>
        <p:spPr>
          <a:xfrm>
            <a:off x="1524000" y="1122363"/>
            <a:ext cx="9144000" cy="2387600"/>
          </a:xfrm>
        </p:spPr>
        <p:txBody>
          <a:bodyPr anchor="b"/>
          <a:lstStyle>
            <a:lvl1pPr algn="ctr">
              <a:defRPr sz="6000"/>
            </a:lvl1pPr>
          </a:lstStyle>
          <a:p>
            <a:r>
              <a:rPr lang="lt-LT"/>
              <a:t>Spustelėję redag. ruoš. pavad. stilių</a:t>
            </a:r>
          </a:p>
        </p:txBody>
      </p:sp>
      <p:sp>
        <p:nvSpPr>
          <p:cNvPr id="3" name="Antrinis pavadinima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Spustelėję redag. ruoš. paantrš. stilių</a:t>
            </a:r>
          </a:p>
        </p:txBody>
      </p:sp>
      <p:sp>
        <p:nvSpPr>
          <p:cNvPr id="4" name="Datos vietos rezervavimo ženklas 3"/>
          <p:cNvSpPr>
            <a:spLocks noGrp="1"/>
          </p:cNvSpPr>
          <p:nvPr>
            <p:ph type="dt" sz="half" idx="10"/>
          </p:nvPr>
        </p:nvSpPr>
        <p:spPr/>
        <p:txBody>
          <a:bodyPr/>
          <a:lstStyle/>
          <a:p>
            <a:fld id="{F7DBF3F7-96CD-4E26-AA0F-4773F2314DA9}" type="datetimeFigureOut">
              <a:rPr lang="lt-LT" smtClean="0"/>
              <a:t>2020-10-13</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3346375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a:t>Spustelėję redag. ruoš. pavad. stilių</a:t>
            </a:r>
          </a:p>
        </p:txBody>
      </p:sp>
      <p:sp>
        <p:nvSpPr>
          <p:cNvPr id="3" name="Vertikalaus teksto vietos rezervavimo ženklas 2"/>
          <p:cNvSpPr>
            <a:spLocks noGrp="1"/>
          </p:cNvSpPr>
          <p:nvPr>
            <p:ph type="body" orient="vert" idx="1"/>
          </p:nvPr>
        </p:nvSpPr>
        <p:spPr/>
        <p:txBody>
          <a:bodyPr vert="eaVert"/>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4" name="Datos vietos rezervavimo ženklas 3"/>
          <p:cNvSpPr>
            <a:spLocks noGrp="1"/>
          </p:cNvSpPr>
          <p:nvPr>
            <p:ph type="dt" sz="half" idx="10"/>
          </p:nvPr>
        </p:nvSpPr>
        <p:spPr/>
        <p:txBody>
          <a:bodyPr/>
          <a:lstStyle/>
          <a:p>
            <a:fld id="{F7DBF3F7-96CD-4E26-AA0F-4773F2314DA9}" type="datetimeFigureOut">
              <a:rPr lang="lt-LT" smtClean="0"/>
              <a:t>2020-10-13</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4074359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8724900" y="365125"/>
            <a:ext cx="2628900" cy="5811838"/>
          </a:xfrm>
        </p:spPr>
        <p:txBody>
          <a:bodyPr vert="eaVert"/>
          <a:lstStyle/>
          <a:p>
            <a:r>
              <a:rPr lang="lt-LT"/>
              <a:t>Spustelėję redag. ruoš. pavad. stilių</a:t>
            </a:r>
          </a:p>
        </p:txBody>
      </p:sp>
      <p:sp>
        <p:nvSpPr>
          <p:cNvPr id="3" name="Vertikalaus teksto vietos rezervavimo ženklas 2"/>
          <p:cNvSpPr>
            <a:spLocks noGrp="1"/>
          </p:cNvSpPr>
          <p:nvPr>
            <p:ph type="body" orient="vert" idx="1"/>
          </p:nvPr>
        </p:nvSpPr>
        <p:spPr>
          <a:xfrm>
            <a:off x="838200" y="365125"/>
            <a:ext cx="7734300" cy="5811838"/>
          </a:xfrm>
        </p:spPr>
        <p:txBody>
          <a:bodyPr vert="eaVert"/>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4" name="Datos vietos rezervavimo ženklas 3"/>
          <p:cNvSpPr>
            <a:spLocks noGrp="1"/>
          </p:cNvSpPr>
          <p:nvPr>
            <p:ph type="dt" sz="half" idx="10"/>
          </p:nvPr>
        </p:nvSpPr>
        <p:spPr/>
        <p:txBody>
          <a:bodyPr/>
          <a:lstStyle/>
          <a:p>
            <a:fld id="{F7DBF3F7-96CD-4E26-AA0F-4773F2314DA9}" type="datetimeFigureOut">
              <a:rPr lang="lt-LT" smtClean="0"/>
              <a:t>2020-10-13</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1128818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4AF60A-713C-41BA-9788-4C493DDC0A9C}" type="datetimeFigureOut">
              <a:rPr lang="en-US" dirty="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424817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4C08AF-84E6-4329-8E67-FEA434B47075}" type="datetimeFigureOut">
              <a:rPr lang="en-US" dirty="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5896440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4F6EE328-6AFF-436B-881F-213D56084544}" type="datetimeFigureOut">
              <a:rPr lang="en-US" dirty="0"/>
              <a:t>10/13/2020</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2620205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02069A-09EE-4C7C-86A4-2314A404921D}" type="datetimeFigureOut">
              <a:rPr lang="en-US" dirty="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1428775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6EE7F1-171E-411F-96CA-A251A21496E7}" type="datetimeFigureOut">
              <a:rPr lang="en-US" dirty="0"/>
              <a:t>10/13/2020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112343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872C98D-A273-4547-9B92-97D7769F71A6}" type="datetimeFigureOut">
              <a:rPr lang="en-US" dirty="0"/>
              <a:t>10/13/2020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288528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7CD67-0644-446C-B2AD-1C09BF34F286}" type="datetimeFigureOut">
              <a:rPr lang="en-US" dirty="0"/>
              <a:t>10/13/2020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6960314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480828-6983-48AD-9E27-CBD3696F837E}" type="datetimeFigureOut">
              <a:rPr lang="en-US" dirty="0"/>
              <a:t>10/13/2020</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142998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a:t>Spustelėję redag. ruoš. pavad. stilių</a:t>
            </a:r>
          </a:p>
        </p:txBody>
      </p:sp>
      <p:sp>
        <p:nvSpPr>
          <p:cNvPr id="3" name="Turinio vietos rezervavimo ženklas 2"/>
          <p:cNvSpPr>
            <a:spLocks noGrp="1"/>
          </p:cNvSpPr>
          <p:nvPr>
            <p:ph idx="1"/>
          </p:nvPr>
        </p:nvSpPr>
        <p:spPr/>
        <p:txBody>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4" name="Datos vietos rezervavimo ženklas 3"/>
          <p:cNvSpPr>
            <a:spLocks noGrp="1"/>
          </p:cNvSpPr>
          <p:nvPr>
            <p:ph type="dt" sz="half" idx="10"/>
          </p:nvPr>
        </p:nvSpPr>
        <p:spPr/>
        <p:txBody>
          <a:bodyPr/>
          <a:lstStyle/>
          <a:p>
            <a:fld id="{F7DBF3F7-96CD-4E26-AA0F-4773F2314DA9}" type="datetimeFigureOut">
              <a:rPr lang="lt-LT" smtClean="0"/>
              <a:t>2020-10-13</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40938981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C5EFB91-0324-450E-B17F-36DC0ECCE413}" type="datetimeFigureOut">
              <a:rPr lang="en-US" dirty="0"/>
              <a:t>10/13/2020</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411709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5E0FA7-C445-42F7-AF66-A4F5A6FC8A9C}" type="datetimeFigureOut">
              <a:rPr lang="en-US" dirty="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0647908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5AC5C5-1A57-4420-8AFB-CE41693A794B}" type="datetimeFigureOut">
              <a:rPr lang="en-US" dirty="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7413864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33">
            <a:extLst>
              <a:ext uri="{FF2B5EF4-FFF2-40B4-BE49-F238E27FC236}">
                <a16:creationId xmlns:a16="http://schemas.microsoft.com/office/drawing/2014/main" id="{55C34B23-F012-47F1-9154-D105AB58C335}"/>
              </a:ext>
            </a:extLst>
          </p:cNvPr>
          <p:cNvGrpSpPr>
            <a:grpSpLocks/>
          </p:cNvGrpSpPr>
          <p:nvPr userDrawn="1"/>
        </p:nvGrpSpPr>
        <p:grpSpPr bwMode="auto">
          <a:xfrm>
            <a:off x="0" y="-26988"/>
            <a:ext cx="12192000" cy="438797"/>
            <a:chOff x="0" y="-26987"/>
            <a:chExt cx="9144000" cy="437986"/>
          </a:xfrm>
        </p:grpSpPr>
        <p:grpSp>
          <p:nvGrpSpPr>
            <p:cNvPr id="5" name="Group 35">
              <a:extLst>
                <a:ext uri="{FF2B5EF4-FFF2-40B4-BE49-F238E27FC236}">
                  <a16:creationId xmlns:a16="http://schemas.microsoft.com/office/drawing/2014/main" id="{0126F3E2-6F37-4278-B440-EF1366EF0E9E}"/>
                </a:ext>
              </a:extLst>
            </p:cNvPr>
            <p:cNvGrpSpPr>
              <a:grpSpLocks/>
            </p:cNvGrpSpPr>
            <p:nvPr/>
          </p:nvGrpSpPr>
          <p:grpSpPr bwMode="auto">
            <a:xfrm>
              <a:off x="0" y="-26987"/>
              <a:ext cx="2987675" cy="437240"/>
              <a:chOff x="467544" y="2276872"/>
              <a:chExt cx="2808312" cy="3501930"/>
            </a:xfrm>
          </p:grpSpPr>
          <p:sp>
            <p:nvSpPr>
              <p:cNvPr id="12" name="Rounded Rectangle 31">
                <a:extLst>
                  <a:ext uri="{FF2B5EF4-FFF2-40B4-BE49-F238E27FC236}">
                    <a16:creationId xmlns:a16="http://schemas.microsoft.com/office/drawing/2014/main" id="{E0A53C17-AC46-4B7A-B216-811778717760}"/>
                  </a:ext>
                </a:extLst>
              </p:cNvPr>
              <p:cNvSpPr>
                <a:spLocks noChangeArrowheads="1"/>
              </p:cNvSpPr>
              <p:nvPr/>
            </p:nvSpPr>
            <p:spPr bwMode="auto">
              <a:xfrm>
                <a:off x="467544" y="2276872"/>
                <a:ext cx="2808312" cy="3312368"/>
              </a:xfrm>
              <a:prstGeom prst="roundRect">
                <a:avLst>
                  <a:gd name="adj" fmla="val 16667"/>
                </a:avLst>
              </a:prstGeom>
              <a:solidFill>
                <a:srgbClr val="FFC000"/>
              </a:solidFill>
              <a:ln>
                <a:noFill/>
              </a:ln>
            </p:spPr>
            <p:txBody>
              <a:bodyPr/>
              <a:lstStyle>
                <a:lvl1pPr eaLnBrk="0" hangingPunct="0">
                  <a:defRPr>
                    <a:solidFill>
                      <a:schemeClr val="bg1"/>
                    </a:solidFill>
                    <a:latin typeface="Arial" panose="020B0604020202020204" pitchFamily="34" charset="0"/>
                    <a:ea typeface="MS PGothic" panose="020B0600070205080204" pitchFamily="34" charset="-128"/>
                  </a:defRPr>
                </a:lvl1pPr>
                <a:lvl2pPr marL="742950" indent="-285750" eaLnBrk="0" hangingPunct="0">
                  <a:defRPr>
                    <a:solidFill>
                      <a:schemeClr val="bg1"/>
                    </a:solidFill>
                    <a:latin typeface="Arial" panose="020B0604020202020204" pitchFamily="34" charset="0"/>
                    <a:ea typeface="MS PGothic" panose="020B0600070205080204" pitchFamily="34" charset="-128"/>
                  </a:defRPr>
                </a:lvl2pPr>
                <a:lvl3pPr marL="1143000" indent="-228600" eaLnBrk="0" hangingPunct="0">
                  <a:defRPr>
                    <a:solidFill>
                      <a:schemeClr val="bg1"/>
                    </a:solidFill>
                    <a:latin typeface="Arial" panose="020B0604020202020204" pitchFamily="34" charset="0"/>
                    <a:ea typeface="MS PGothic" panose="020B0600070205080204" pitchFamily="34" charset="-128"/>
                  </a:defRPr>
                </a:lvl3pPr>
                <a:lvl4pPr marL="1600200" indent="-228600" eaLnBrk="0" hangingPunct="0">
                  <a:defRPr>
                    <a:solidFill>
                      <a:schemeClr val="bg1"/>
                    </a:solidFill>
                    <a:latin typeface="Arial" panose="020B0604020202020204" pitchFamily="34" charset="0"/>
                    <a:ea typeface="MS PGothic" panose="020B0600070205080204" pitchFamily="34" charset="-128"/>
                  </a:defRPr>
                </a:lvl4pPr>
                <a:lvl5pPr marL="2057400" indent="-228600" eaLnBrk="0" hangingPunct="0">
                  <a:defRPr>
                    <a:solidFill>
                      <a:schemeClr val="bg1"/>
                    </a:solidFill>
                    <a:latin typeface="Arial" panose="020B0604020202020204" pitchFamily="34" charset="0"/>
                    <a:ea typeface="MS PGothic" panose="020B0600070205080204" pitchFamily="34" charset="-128"/>
                  </a:defRPr>
                </a:lvl5pPr>
                <a:lvl6pPr marL="2514600" indent="-228600" defTabSz="449263" eaLnBrk="0" fontAlgn="base" hangingPunct="0">
                  <a:lnSpc>
                    <a:spcPct val="81000"/>
                  </a:lnSpc>
                  <a:spcBef>
                    <a:spcPct val="0"/>
                  </a:spcBef>
                  <a:spcAft>
                    <a:spcPct val="0"/>
                  </a:spcAft>
                  <a:buClr>
                    <a:srgbClr val="000000"/>
                  </a:buClr>
                  <a:buSzPct val="100000"/>
                  <a:buFont typeface="Arial" panose="020B0604020202020204" pitchFamily="34" charset="0"/>
                  <a:defRPr>
                    <a:solidFill>
                      <a:schemeClr val="bg1"/>
                    </a:solidFill>
                    <a:latin typeface="Arial" panose="020B0604020202020204" pitchFamily="34" charset="0"/>
                    <a:ea typeface="MS PGothic" panose="020B0600070205080204" pitchFamily="34" charset="-128"/>
                  </a:defRPr>
                </a:lvl6pPr>
                <a:lvl7pPr marL="2971800" indent="-228600" defTabSz="449263" eaLnBrk="0" fontAlgn="base" hangingPunct="0">
                  <a:lnSpc>
                    <a:spcPct val="81000"/>
                  </a:lnSpc>
                  <a:spcBef>
                    <a:spcPct val="0"/>
                  </a:spcBef>
                  <a:spcAft>
                    <a:spcPct val="0"/>
                  </a:spcAft>
                  <a:buClr>
                    <a:srgbClr val="000000"/>
                  </a:buClr>
                  <a:buSzPct val="100000"/>
                  <a:buFont typeface="Arial" panose="020B0604020202020204" pitchFamily="34" charset="0"/>
                  <a:defRPr>
                    <a:solidFill>
                      <a:schemeClr val="bg1"/>
                    </a:solidFill>
                    <a:latin typeface="Arial" panose="020B0604020202020204" pitchFamily="34" charset="0"/>
                    <a:ea typeface="MS PGothic" panose="020B0600070205080204" pitchFamily="34" charset="-128"/>
                  </a:defRPr>
                </a:lvl7pPr>
                <a:lvl8pPr marL="3429000" indent="-228600" defTabSz="449263" eaLnBrk="0" fontAlgn="base" hangingPunct="0">
                  <a:lnSpc>
                    <a:spcPct val="81000"/>
                  </a:lnSpc>
                  <a:spcBef>
                    <a:spcPct val="0"/>
                  </a:spcBef>
                  <a:spcAft>
                    <a:spcPct val="0"/>
                  </a:spcAft>
                  <a:buClr>
                    <a:srgbClr val="000000"/>
                  </a:buClr>
                  <a:buSzPct val="100000"/>
                  <a:buFont typeface="Arial" panose="020B0604020202020204" pitchFamily="34" charset="0"/>
                  <a:defRPr>
                    <a:solidFill>
                      <a:schemeClr val="bg1"/>
                    </a:solidFill>
                    <a:latin typeface="Arial" panose="020B0604020202020204" pitchFamily="34" charset="0"/>
                    <a:ea typeface="MS PGothic" panose="020B0600070205080204" pitchFamily="34" charset="-128"/>
                  </a:defRPr>
                </a:lvl8pPr>
                <a:lvl9pPr marL="3886200" indent="-228600" defTabSz="449263" eaLnBrk="0" fontAlgn="base" hangingPunct="0">
                  <a:lnSpc>
                    <a:spcPct val="81000"/>
                  </a:lnSpc>
                  <a:spcBef>
                    <a:spcPct val="0"/>
                  </a:spcBef>
                  <a:spcAft>
                    <a:spcPct val="0"/>
                  </a:spcAft>
                  <a:buClr>
                    <a:srgbClr val="000000"/>
                  </a:buClr>
                  <a:buSzPct val="100000"/>
                  <a:buFont typeface="Arial" panose="020B0604020202020204" pitchFamily="34" charset="0"/>
                  <a:defRPr>
                    <a:solidFill>
                      <a:schemeClr val="bg1"/>
                    </a:solidFill>
                    <a:latin typeface="Arial" panose="020B0604020202020204" pitchFamily="34" charset="0"/>
                    <a:ea typeface="MS PGothic" panose="020B0600070205080204" pitchFamily="34" charset="-128"/>
                  </a:defRPr>
                </a:lvl9pPr>
              </a:lstStyle>
              <a:p>
                <a:pPr eaLnBrk="1" hangingPunct="1">
                  <a:lnSpc>
                    <a:spcPct val="81000"/>
                  </a:lnSpc>
                  <a:buClr>
                    <a:srgbClr val="000000"/>
                  </a:buClr>
                  <a:buSzPct val="100000"/>
                  <a:buFont typeface="Arial" panose="020B0604020202020204" pitchFamily="34" charset="0"/>
                  <a:buNone/>
                  <a:defRPr/>
                </a:pPr>
                <a:endParaRPr lang="lt-LT" altLang="lt-LT" sz="1800"/>
              </a:p>
            </p:txBody>
          </p:sp>
          <p:sp>
            <p:nvSpPr>
              <p:cNvPr id="13" name="TextBox 32">
                <a:extLst>
                  <a:ext uri="{FF2B5EF4-FFF2-40B4-BE49-F238E27FC236}">
                    <a16:creationId xmlns:a16="http://schemas.microsoft.com/office/drawing/2014/main" id="{E037F389-65FF-415B-8CA3-1FF950C07DD0}"/>
                  </a:ext>
                </a:extLst>
              </p:cNvPr>
              <p:cNvSpPr txBox="1">
                <a:spLocks noChangeArrowheads="1"/>
              </p:cNvSpPr>
              <p:nvPr/>
            </p:nvSpPr>
            <p:spPr bwMode="auto">
              <a:xfrm>
                <a:off x="900281" y="2556083"/>
                <a:ext cx="2015957" cy="3222719"/>
              </a:xfrm>
              <a:prstGeom prst="rect">
                <a:avLst/>
              </a:prstGeom>
              <a:solidFill>
                <a:srgbClr val="FFC000"/>
              </a:solidFill>
              <a:ln>
                <a:noFill/>
              </a:ln>
            </p:spPr>
            <p:txBody>
              <a:bodyPr>
                <a:spAutoFit/>
              </a:bodyPr>
              <a:lstStyle>
                <a:lvl1pPr>
                  <a:defRPr>
                    <a:solidFill>
                      <a:schemeClr val="bg1"/>
                    </a:solidFill>
                    <a:latin typeface="Arial" panose="020B0604020202020204" pitchFamily="34" charset="0"/>
                    <a:ea typeface="ＭＳ Ｐゴシック" panose="020B0600070205080204" pitchFamily="34" charset="-128"/>
                  </a:defRPr>
                </a:lvl1pPr>
                <a:lvl2pPr marL="742950" indent="-285750">
                  <a:defRPr>
                    <a:solidFill>
                      <a:schemeClr val="bg1"/>
                    </a:solidFill>
                    <a:latin typeface="Arial" panose="020B0604020202020204" pitchFamily="34" charset="0"/>
                    <a:ea typeface="ＭＳ Ｐゴシック" panose="020B0600070205080204" pitchFamily="34" charset="-128"/>
                  </a:defRPr>
                </a:lvl2pPr>
                <a:lvl3pPr marL="1143000" indent="-228600">
                  <a:defRPr>
                    <a:solidFill>
                      <a:schemeClr val="bg1"/>
                    </a:solidFill>
                    <a:latin typeface="Arial" panose="020B0604020202020204" pitchFamily="34" charset="0"/>
                    <a:ea typeface="ＭＳ Ｐゴシック" panose="020B0600070205080204" pitchFamily="34" charset="-128"/>
                  </a:defRPr>
                </a:lvl3pPr>
                <a:lvl4pPr marL="1600200" indent="-228600">
                  <a:defRPr>
                    <a:solidFill>
                      <a:schemeClr val="bg1"/>
                    </a:solidFill>
                    <a:latin typeface="Arial" panose="020B0604020202020204" pitchFamily="34" charset="0"/>
                    <a:ea typeface="ＭＳ Ｐゴシック" panose="020B0600070205080204" pitchFamily="34" charset="-128"/>
                  </a:defRPr>
                </a:lvl4pPr>
                <a:lvl5pPr marL="2057400" indent="-228600">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pPr algn="ctr" eaLnBrk="1" hangingPunct="1">
                  <a:lnSpc>
                    <a:spcPct val="81000"/>
                  </a:lnSpc>
                  <a:buClr>
                    <a:srgbClr val="000000"/>
                  </a:buClr>
                  <a:buSzPct val="100000"/>
                  <a:buFont typeface="Arial" panose="020B0604020202020204" pitchFamily="34" charset="0"/>
                  <a:buNone/>
                  <a:defRPr/>
                </a:pPr>
                <a:r>
                  <a:rPr lang="lt-LT" altLang="lt-LT" sz="2400" b="1">
                    <a:latin typeface="Garamond bold" panose="02020804030307010803" pitchFamily="18" charset="0"/>
                    <a:cs typeface="Times New Roman" panose="02020603050405020304" pitchFamily="18" charset="0"/>
                  </a:rPr>
                  <a:t>Sužinokime</a:t>
                </a:r>
              </a:p>
            </p:txBody>
          </p:sp>
        </p:grpSp>
        <p:grpSp>
          <p:nvGrpSpPr>
            <p:cNvPr id="6" name="Group 36">
              <a:extLst>
                <a:ext uri="{FF2B5EF4-FFF2-40B4-BE49-F238E27FC236}">
                  <a16:creationId xmlns:a16="http://schemas.microsoft.com/office/drawing/2014/main" id="{BCF15C44-D7F0-49F8-B434-04E3ADF427DC}"/>
                </a:ext>
              </a:extLst>
            </p:cNvPr>
            <p:cNvGrpSpPr/>
            <p:nvPr/>
          </p:nvGrpSpPr>
          <p:grpSpPr>
            <a:xfrm>
              <a:off x="2808558" y="-26986"/>
              <a:ext cx="3275610" cy="437985"/>
              <a:chOff x="467544" y="2276872"/>
              <a:chExt cx="2808312" cy="3507903"/>
            </a:xfrm>
            <a:solidFill>
              <a:srgbClr val="92D050"/>
            </a:solidFill>
          </p:grpSpPr>
          <p:sp>
            <p:nvSpPr>
              <p:cNvPr id="10" name="Rounded Rectangle 28">
                <a:extLst>
                  <a:ext uri="{FF2B5EF4-FFF2-40B4-BE49-F238E27FC236}">
                    <a16:creationId xmlns:a16="http://schemas.microsoft.com/office/drawing/2014/main" id="{88CD670F-DCD8-45BE-AD20-59CB0E132B4A}"/>
                  </a:ext>
                </a:extLst>
              </p:cNvPr>
              <p:cNvSpPr/>
              <p:nvPr/>
            </p:nvSpPr>
            <p:spPr bwMode="auto">
              <a:xfrm>
                <a:off x="467544" y="2276872"/>
                <a:ext cx="2808312" cy="3312368"/>
              </a:xfrm>
              <a:prstGeom prst="roundRect">
                <a:avLst/>
              </a:prstGeom>
              <a:solidFill>
                <a:srgbClr val="A0D11C"/>
              </a:solidFill>
              <a:ln w="9525" cap="flat" cmpd="sng" algn="ctr">
                <a:noFill/>
                <a:prstDash val="solid"/>
                <a:round/>
                <a:headEnd type="none" w="med" len="med"/>
                <a:tailEnd type="none" w="med" len="med"/>
              </a:ln>
              <a:effectLst/>
            </p:spPr>
            <p:txBody>
              <a:bodyPr/>
              <a:lstStyle/>
              <a:p>
                <a:pPr eaLnBrk="1" hangingPunct="1">
                  <a:lnSpc>
                    <a:spcPct val="81000"/>
                  </a:lnSpc>
                  <a:buClr>
                    <a:srgbClr val="000000"/>
                  </a:buClr>
                  <a:buSzPct val="100000"/>
                  <a:buFont typeface="Arial" charset="0"/>
                  <a:buNone/>
                  <a:defRPr/>
                </a:pPr>
                <a:endParaRPr lang="lt-LT" sz="1800">
                  <a:latin typeface="Arial" charset="0"/>
                  <a:ea typeface="+mn-ea"/>
                </a:endParaRPr>
              </a:p>
            </p:txBody>
          </p:sp>
          <p:sp>
            <p:nvSpPr>
              <p:cNvPr id="11" name="TextBox 10">
                <a:extLst>
                  <a:ext uri="{FF2B5EF4-FFF2-40B4-BE49-F238E27FC236}">
                    <a16:creationId xmlns:a16="http://schemas.microsoft.com/office/drawing/2014/main" id="{65007764-5644-4342-884D-C27FD4ED14C8}"/>
                  </a:ext>
                </a:extLst>
              </p:cNvPr>
              <p:cNvSpPr txBox="1"/>
              <p:nvPr/>
            </p:nvSpPr>
            <p:spPr>
              <a:xfrm>
                <a:off x="899592" y="2562048"/>
                <a:ext cx="2016224" cy="3222727"/>
              </a:xfrm>
              <a:prstGeom prst="rect">
                <a:avLst/>
              </a:prstGeom>
              <a:solidFill>
                <a:srgbClr val="A0D11C"/>
              </a:solidFill>
            </p:spPr>
            <p:txBody>
              <a:bodyPr>
                <a:spAutoFit/>
              </a:bodyPr>
              <a:lstStyle/>
              <a:p>
                <a:pPr algn="ctr" eaLnBrk="1" hangingPunct="1">
                  <a:lnSpc>
                    <a:spcPct val="81000"/>
                  </a:lnSpc>
                  <a:buClr>
                    <a:srgbClr val="000000"/>
                  </a:buClr>
                  <a:buSzPct val="100000"/>
                  <a:buFont typeface="Arial" charset="0"/>
                  <a:buNone/>
                  <a:defRPr/>
                </a:pPr>
                <a:r>
                  <a:rPr lang="lt-LT" sz="2400" b="1" dirty="0">
                    <a:latin typeface="Garamond bold" pitchFamily="18" charset="0"/>
                    <a:ea typeface="+mn-ea"/>
                    <a:cs typeface="Times New Roman" pitchFamily="18" charset="0"/>
                  </a:rPr>
                  <a:t>Tobulėkime</a:t>
                </a:r>
              </a:p>
            </p:txBody>
          </p:sp>
        </p:grpSp>
        <p:grpSp>
          <p:nvGrpSpPr>
            <p:cNvPr id="7" name="Group 40">
              <a:extLst>
                <a:ext uri="{FF2B5EF4-FFF2-40B4-BE49-F238E27FC236}">
                  <a16:creationId xmlns:a16="http://schemas.microsoft.com/office/drawing/2014/main" id="{253EF90F-2A9D-4437-B205-D12D8382E9B2}"/>
                </a:ext>
              </a:extLst>
            </p:cNvPr>
            <p:cNvGrpSpPr/>
            <p:nvPr/>
          </p:nvGrpSpPr>
          <p:grpSpPr>
            <a:xfrm>
              <a:off x="5883491" y="-26986"/>
              <a:ext cx="3260509" cy="433397"/>
              <a:chOff x="467544" y="2276872"/>
              <a:chExt cx="2808312" cy="3471160"/>
            </a:xfrm>
            <a:solidFill>
              <a:srgbClr val="4689DA"/>
            </a:solidFill>
          </p:grpSpPr>
          <p:sp>
            <p:nvSpPr>
              <p:cNvPr id="8" name="Rounded Rectangle 31">
                <a:extLst>
                  <a:ext uri="{FF2B5EF4-FFF2-40B4-BE49-F238E27FC236}">
                    <a16:creationId xmlns:a16="http://schemas.microsoft.com/office/drawing/2014/main" id="{7806263B-8BDD-4E6B-9828-9A1C650739B8}"/>
                  </a:ext>
                </a:extLst>
              </p:cNvPr>
              <p:cNvSpPr/>
              <p:nvPr/>
            </p:nvSpPr>
            <p:spPr bwMode="auto">
              <a:xfrm>
                <a:off x="467544" y="2276872"/>
                <a:ext cx="2808312" cy="3312368"/>
              </a:xfrm>
              <a:prstGeom prst="roundRect">
                <a:avLst/>
              </a:prstGeom>
              <a:solidFill>
                <a:srgbClr val="26D5DB"/>
              </a:solidFill>
              <a:ln w="9525" cap="flat" cmpd="sng" algn="ctr">
                <a:noFill/>
                <a:prstDash val="solid"/>
                <a:round/>
                <a:headEnd type="none" w="med" len="med"/>
                <a:tailEnd type="none" w="med" len="med"/>
              </a:ln>
              <a:effectLst/>
            </p:spPr>
            <p:txBody>
              <a:bodyPr/>
              <a:lstStyle/>
              <a:p>
                <a:pPr eaLnBrk="1" hangingPunct="1">
                  <a:lnSpc>
                    <a:spcPct val="81000"/>
                  </a:lnSpc>
                  <a:buClr>
                    <a:srgbClr val="000000"/>
                  </a:buClr>
                  <a:buSzPct val="100000"/>
                  <a:buFont typeface="Arial" charset="0"/>
                  <a:buNone/>
                  <a:defRPr/>
                </a:pPr>
                <a:endParaRPr lang="lt-LT" sz="1800">
                  <a:latin typeface="Arial" charset="0"/>
                  <a:ea typeface="+mn-ea"/>
                </a:endParaRPr>
              </a:p>
            </p:txBody>
          </p:sp>
          <p:sp>
            <p:nvSpPr>
              <p:cNvPr id="9" name="TextBox 8">
                <a:extLst>
                  <a:ext uri="{FF2B5EF4-FFF2-40B4-BE49-F238E27FC236}">
                    <a16:creationId xmlns:a16="http://schemas.microsoft.com/office/drawing/2014/main" id="{428E3553-379C-45C4-98B0-55BC85D12F2E}"/>
                  </a:ext>
                </a:extLst>
              </p:cNvPr>
              <p:cNvSpPr txBox="1"/>
              <p:nvPr/>
            </p:nvSpPr>
            <p:spPr>
              <a:xfrm>
                <a:off x="899592" y="2525305"/>
                <a:ext cx="2016224" cy="3222727"/>
              </a:xfrm>
              <a:prstGeom prst="rect">
                <a:avLst/>
              </a:prstGeom>
              <a:solidFill>
                <a:srgbClr val="26D5DB"/>
              </a:solidFill>
            </p:spPr>
            <p:txBody>
              <a:bodyPr>
                <a:spAutoFit/>
              </a:bodyPr>
              <a:lstStyle/>
              <a:p>
                <a:pPr algn="ctr" eaLnBrk="1" hangingPunct="1">
                  <a:lnSpc>
                    <a:spcPct val="81000"/>
                  </a:lnSpc>
                  <a:buClr>
                    <a:srgbClr val="000000"/>
                  </a:buClr>
                  <a:buSzPct val="100000"/>
                  <a:buFont typeface="Arial" charset="0"/>
                  <a:buNone/>
                  <a:defRPr/>
                </a:pPr>
                <a:r>
                  <a:rPr lang="lt-LT" sz="2400" b="1" dirty="0">
                    <a:latin typeface="Garamond bold" pitchFamily="18" charset="0"/>
                    <a:ea typeface="+mn-ea"/>
                    <a:cs typeface="Times New Roman" pitchFamily="18" charset="0"/>
                  </a:rPr>
                  <a:t>Veikime</a:t>
                </a:r>
              </a:p>
            </p:txBody>
          </p:sp>
        </p:grpSp>
      </p:grpSp>
      <p:pic>
        <p:nvPicPr>
          <p:cNvPr id="14" name="Picture 15">
            <a:extLst>
              <a:ext uri="{FF2B5EF4-FFF2-40B4-BE49-F238E27FC236}">
                <a16:creationId xmlns:a16="http://schemas.microsoft.com/office/drawing/2014/main" id="{F9744F20-A771-45D1-93DB-8F6271D6DA3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1" y="741363"/>
            <a:ext cx="2825751"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4">
            <a:extLst>
              <a:ext uri="{FF2B5EF4-FFF2-40B4-BE49-F238E27FC236}">
                <a16:creationId xmlns:a16="http://schemas.microsoft.com/office/drawing/2014/main" id="{0931DE2A-C7AE-401F-AF1D-D7AD98A5663A}"/>
              </a:ext>
            </a:extLst>
          </p:cNvPr>
          <p:cNvSpPr txBox="1">
            <a:spLocks noChangeArrowheads="1"/>
          </p:cNvSpPr>
          <p:nvPr userDrawn="1"/>
        </p:nvSpPr>
        <p:spPr bwMode="auto">
          <a:xfrm>
            <a:off x="613834" y="2686051"/>
            <a:ext cx="11254317" cy="720725"/>
          </a:xfrm>
          <a:prstGeom prst="rect">
            <a:avLst/>
          </a:prstGeom>
          <a:noFill/>
          <a:ln>
            <a:noFill/>
          </a:ln>
        </p:spPr>
        <p:txBody>
          <a:bodyPr lIns="90000" tIns="46800" rIns="90000" bIns="46800" anchor="ctr"/>
          <a:lstStyle>
            <a:lvl1pPr>
              <a:defRPr>
                <a:solidFill>
                  <a:schemeClr val="bg1"/>
                </a:solidFill>
                <a:latin typeface="Arial" panose="020B0604020202020204" pitchFamily="34" charset="0"/>
                <a:ea typeface="ＭＳ Ｐゴシック" panose="020B0600070205080204" pitchFamily="34" charset="-128"/>
              </a:defRPr>
            </a:lvl1pPr>
            <a:lvl2pPr marL="742950" indent="-285750">
              <a:defRPr>
                <a:solidFill>
                  <a:schemeClr val="bg1"/>
                </a:solidFill>
                <a:latin typeface="Arial" panose="020B0604020202020204" pitchFamily="34" charset="0"/>
                <a:ea typeface="ＭＳ Ｐゴシック" panose="020B0600070205080204" pitchFamily="34" charset="-128"/>
              </a:defRPr>
            </a:lvl2pPr>
            <a:lvl3pPr marL="1143000" indent="-228600">
              <a:defRPr>
                <a:solidFill>
                  <a:schemeClr val="bg1"/>
                </a:solidFill>
                <a:latin typeface="Arial" panose="020B0604020202020204" pitchFamily="34" charset="0"/>
                <a:ea typeface="ＭＳ Ｐゴシック" panose="020B0600070205080204" pitchFamily="34" charset="-128"/>
              </a:defRPr>
            </a:lvl3pPr>
            <a:lvl4pPr marL="1600200" indent="-228600">
              <a:defRPr>
                <a:solidFill>
                  <a:schemeClr val="bg1"/>
                </a:solidFill>
                <a:latin typeface="Arial" panose="020B0604020202020204" pitchFamily="34" charset="0"/>
                <a:ea typeface="ＭＳ Ｐゴシック" panose="020B0600070205080204" pitchFamily="34" charset="-128"/>
              </a:defRPr>
            </a:lvl4pPr>
            <a:lvl5pPr marL="2057400" indent="-228600">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pPr algn="ctr" eaLnBrk="1" hangingPunct="1">
              <a:lnSpc>
                <a:spcPct val="81000"/>
              </a:lnSpc>
              <a:buClr>
                <a:srgbClr val="000000"/>
              </a:buClr>
              <a:buSzPct val="100000"/>
              <a:buFont typeface="Arial" panose="020B0604020202020204" pitchFamily="34" charset="0"/>
              <a:buNone/>
              <a:defRPr/>
            </a:pPr>
            <a:r>
              <a:rPr lang="lt-LT" altLang="lt-LT" sz="3200" b="1" dirty="0">
                <a:solidFill>
                  <a:srgbClr val="7030A0"/>
                </a:solidFill>
                <a:latin typeface="Garamond bold" panose="02020804030307010803" pitchFamily="18" charset="0"/>
              </a:rPr>
              <a:t>UGDYMO PLĖTOTĖS CENTRAS</a:t>
            </a:r>
          </a:p>
        </p:txBody>
      </p:sp>
      <p:pic>
        <p:nvPicPr>
          <p:cNvPr id="16" name="Paveikslėlis 7" descr="smm_logo_new">
            <a:extLst>
              <a:ext uri="{FF2B5EF4-FFF2-40B4-BE49-F238E27FC236}">
                <a16:creationId xmlns:a16="http://schemas.microsoft.com/office/drawing/2014/main" id="{3FD67978-6E3B-4BC3-8F07-0EF9293791C6}"/>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aveikslėlis 5">
            <a:extLst>
              <a:ext uri="{FF2B5EF4-FFF2-40B4-BE49-F238E27FC236}">
                <a16:creationId xmlns:a16="http://schemas.microsoft.com/office/drawing/2014/main" id="{EA21EAF5-2641-4478-8D13-E914E5ADB41F}"/>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2354E8B3-7E67-4368-A494-DE892945CB6F}"/>
              </a:ext>
            </a:extLst>
          </p:cNvPr>
          <p:cNvSpPr txBox="1">
            <a:spLocks noChangeArrowheads="1"/>
          </p:cNvSpPr>
          <p:nvPr userDrawn="1"/>
        </p:nvSpPr>
        <p:spPr bwMode="auto">
          <a:xfrm>
            <a:off x="613834" y="3217863"/>
            <a:ext cx="11254317" cy="430212"/>
          </a:xfrm>
          <a:prstGeom prst="rect">
            <a:avLst/>
          </a:prstGeom>
          <a:noFill/>
          <a:ln>
            <a:noFill/>
          </a:ln>
        </p:spPr>
        <p:txBody>
          <a:bodyPr>
            <a:spAutoFit/>
          </a:bodyPr>
          <a:lstStyle>
            <a:lvl1pPr>
              <a:defRPr>
                <a:solidFill>
                  <a:schemeClr val="bg1"/>
                </a:solidFill>
                <a:latin typeface="Arial" panose="020B0604020202020204" pitchFamily="34" charset="0"/>
                <a:ea typeface="ＭＳ Ｐゴシック" pitchFamily="34" charset="-128"/>
              </a:defRPr>
            </a:lvl1pPr>
            <a:lvl2pPr marL="742950" indent="-285750">
              <a:defRPr>
                <a:solidFill>
                  <a:schemeClr val="bg1"/>
                </a:solidFill>
                <a:latin typeface="Arial" panose="020B0604020202020204" pitchFamily="34" charset="0"/>
                <a:ea typeface="ＭＳ Ｐゴシック" pitchFamily="34" charset="-128"/>
              </a:defRPr>
            </a:lvl2pPr>
            <a:lvl3pPr marL="1143000" indent="-228600">
              <a:defRPr>
                <a:solidFill>
                  <a:schemeClr val="bg1"/>
                </a:solidFill>
                <a:latin typeface="Arial" panose="020B0604020202020204" pitchFamily="34" charset="0"/>
                <a:ea typeface="ＭＳ Ｐゴシック" pitchFamily="34" charset="-128"/>
              </a:defRPr>
            </a:lvl3pPr>
            <a:lvl4pPr marL="1600200" indent="-228600">
              <a:defRPr>
                <a:solidFill>
                  <a:schemeClr val="bg1"/>
                </a:solidFill>
                <a:latin typeface="Arial" panose="020B0604020202020204" pitchFamily="34" charset="0"/>
                <a:ea typeface="ＭＳ Ｐゴシック" pitchFamily="34" charset="-128"/>
              </a:defRPr>
            </a:lvl4pPr>
            <a:lvl5pPr marL="2057400" indent="-228600">
              <a:defRPr>
                <a:solidFill>
                  <a:schemeClr val="bg1"/>
                </a:solidFill>
                <a:latin typeface="Arial" panose="020B0604020202020204" pitchFamily="34" charset="0"/>
                <a:ea typeface="ＭＳ Ｐゴシック"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itchFamily="34" charset="-128"/>
              </a:defRPr>
            </a:lvl9pPr>
          </a:lstStyle>
          <a:p>
            <a:pPr algn="ctr">
              <a:defRPr/>
            </a:pPr>
            <a:r>
              <a:rPr lang="lt-LT" altLang="lt-LT" sz="2200" b="1">
                <a:solidFill>
                  <a:schemeClr val="tx1"/>
                </a:solidFill>
                <a:latin typeface="Garamond bold" panose="02020804030307010803" pitchFamily="18" charset="0"/>
              </a:rPr>
              <a:t>Projektas „Medijų ir informacinio raštingumo ugdymas (II etapas)“</a:t>
            </a:r>
            <a:endParaRPr lang="lt-LT" altLang="lt-LT" sz="2200">
              <a:solidFill>
                <a:schemeClr val="tx1"/>
              </a:solidFill>
              <a:latin typeface="Garamond bold" panose="02020804030307010803" pitchFamily="18" charset="0"/>
            </a:endParaRPr>
          </a:p>
        </p:txBody>
      </p:sp>
      <p:sp>
        <p:nvSpPr>
          <p:cNvPr id="3" name="Subtitle 2"/>
          <p:cNvSpPr>
            <a:spLocks noGrp="1"/>
          </p:cNvSpPr>
          <p:nvPr>
            <p:ph type="subTitle" idx="1"/>
          </p:nvPr>
        </p:nvSpPr>
        <p:spPr>
          <a:xfrm>
            <a:off x="613834" y="4077188"/>
            <a:ext cx="11256273" cy="112968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endParaRPr lang="lt-LT" dirty="0"/>
          </a:p>
        </p:txBody>
      </p:sp>
      <p:sp>
        <p:nvSpPr>
          <p:cNvPr id="19" name="Rectangle 4">
            <a:extLst>
              <a:ext uri="{FF2B5EF4-FFF2-40B4-BE49-F238E27FC236}">
                <a16:creationId xmlns:a16="http://schemas.microsoft.com/office/drawing/2014/main" id="{CF7044FF-320A-4F38-8392-61C8840E6078}"/>
              </a:ext>
            </a:extLst>
          </p:cNvPr>
          <p:cNvSpPr>
            <a:spLocks noGrp="1" noChangeArrowheads="1"/>
          </p:cNvSpPr>
          <p:nvPr>
            <p:ph type="ftr" idx="10"/>
          </p:nvPr>
        </p:nvSpPr>
        <p:spPr>
          <a:xfrm>
            <a:off x="8688918" y="6118225"/>
            <a:ext cx="3179233" cy="463550"/>
          </a:xfrm>
        </p:spPr>
        <p:txBody>
          <a:bodyPr/>
          <a:lstStyle>
            <a:lvl1pPr>
              <a:defRPr b="1" u="sng"/>
            </a:lvl1pPr>
          </a:lstStyle>
          <a:p>
            <a:pPr>
              <a:defRPr/>
            </a:pPr>
            <a:r>
              <a:rPr lang="lt-LT"/>
              <a:t>duomenys.ugdome.lt/MIR</a:t>
            </a:r>
            <a:endParaRPr lang="en-GB"/>
          </a:p>
        </p:txBody>
      </p:sp>
      <p:sp>
        <p:nvSpPr>
          <p:cNvPr id="20" name="Rectangle 5">
            <a:extLst>
              <a:ext uri="{FF2B5EF4-FFF2-40B4-BE49-F238E27FC236}">
                <a16:creationId xmlns:a16="http://schemas.microsoft.com/office/drawing/2014/main" id="{8F1E9460-1ED6-46E9-A8B1-2F18C1AD0AA2}"/>
              </a:ext>
            </a:extLst>
          </p:cNvPr>
          <p:cNvSpPr>
            <a:spLocks noGrp="1" noChangeArrowheads="1"/>
          </p:cNvSpPr>
          <p:nvPr>
            <p:ph type="sldNum" idx="11"/>
          </p:nvPr>
        </p:nvSpPr>
        <p:spPr>
          <a:xfrm>
            <a:off x="10708218" y="6386514"/>
            <a:ext cx="1159933" cy="471487"/>
          </a:xfrm>
        </p:spPr>
        <p:txBody>
          <a:bodyPr/>
          <a:lstStyle>
            <a:lvl1pPr>
              <a:defRPr smtClean="0"/>
            </a:lvl1pPr>
          </a:lstStyle>
          <a:p>
            <a:pPr>
              <a:defRPr/>
            </a:pPr>
            <a:fld id="{83FC61B2-6C6E-44E7-8DBD-03B88F0977D0}" type="slidenum">
              <a:rPr lang="en-GB" altLang="lt-LT"/>
              <a:pPr>
                <a:defRPr/>
              </a:pPr>
              <a:t>‹#›</a:t>
            </a:fld>
            <a:endParaRPr lang="en-GB" altLang="lt-LT"/>
          </a:p>
        </p:txBody>
      </p:sp>
    </p:spTree>
    <p:extLst>
      <p:ext uri="{BB962C8B-B14F-4D97-AF65-F5344CB8AC3E}">
        <p14:creationId xmlns:p14="http://schemas.microsoft.com/office/powerpoint/2010/main" val="19809581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AD4A24AE-5819-4534-9818-29698865106D}"/>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5" name="Paveikslėlis 7" descr="smm_logo_new">
            <a:extLst>
              <a:ext uri="{FF2B5EF4-FFF2-40B4-BE49-F238E27FC236}">
                <a16:creationId xmlns:a16="http://schemas.microsoft.com/office/drawing/2014/main" id="{53972130-1131-4078-887C-35D290F13C20}"/>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aveikslėlis 5">
            <a:extLst>
              <a:ext uri="{FF2B5EF4-FFF2-40B4-BE49-F238E27FC236}">
                <a16:creationId xmlns:a16="http://schemas.microsoft.com/office/drawing/2014/main" id="{D6634795-937B-41E1-99D2-8EA34624D96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7" name="Rectangle 4">
            <a:extLst>
              <a:ext uri="{FF2B5EF4-FFF2-40B4-BE49-F238E27FC236}">
                <a16:creationId xmlns:a16="http://schemas.microsoft.com/office/drawing/2014/main" id="{51F862F6-B6F9-446D-9732-657A06DAF437}"/>
              </a:ext>
            </a:extLst>
          </p:cNvPr>
          <p:cNvSpPr>
            <a:spLocks noGrp="1" noChangeArrowheads="1"/>
          </p:cNvSpPr>
          <p:nvPr>
            <p:ph type="ftr" idx="10"/>
          </p:nvPr>
        </p:nvSpPr>
        <p:spPr>
          <a:xfrm>
            <a:off x="8447617" y="6040438"/>
            <a:ext cx="3132667" cy="463550"/>
          </a:xfrm>
        </p:spPr>
        <p:txBody>
          <a:bodyPr/>
          <a:lstStyle>
            <a:lvl1pPr>
              <a:defRPr b="1" u="sng"/>
            </a:lvl1pPr>
          </a:lstStyle>
          <a:p>
            <a:pPr>
              <a:defRPr/>
            </a:pPr>
            <a:endParaRPr lang="en-GB"/>
          </a:p>
        </p:txBody>
      </p:sp>
      <p:sp>
        <p:nvSpPr>
          <p:cNvPr id="8" name="Rectangle 5">
            <a:extLst>
              <a:ext uri="{FF2B5EF4-FFF2-40B4-BE49-F238E27FC236}">
                <a16:creationId xmlns:a16="http://schemas.microsoft.com/office/drawing/2014/main" id="{0148446D-A245-48B2-8E03-92FD85A1A810}"/>
              </a:ext>
            </a:extLst>
          </p:cNvPr>
          <p:cNvSpPr>
            <a:spLocks noGrp="1" noChangeArrowheads="1"/>
          </p:cNvSpPr>
          <p:nvPr>
            <p:ph type="sldNum" idx="11"/>
          </p:nvPr>
        </p:nvSpPr>
        <p:spPr>
          <a:xfrm>
            <a:off x="10433051" y="6386514"/>
            <a:ext cx="1159933" cy="471487"/>
          </a:xfrm>
        </p:spPr>
        <p:txBody>
          <a:bodyPr/>
          <a:lstStyle>
            <a:lvl1pPr>
              <a:defRPr smtClean="0"/>
            </a:lvl1pPr>
          </a:lstStyle>
          <a:p>
            <a:pPr>
              <a:defRPr/>
            </a:pPr>
            <a:r>
              <a:rPr lang="lt-LT" altLang="lt-LT"/>
              <a:t> </a:t>
            </a:r>
            <a:fld id="{B1A1E29F-CF78-456E-8667-B90FFEDC2A6D}" type="slidenum">
              <a:rPr lang="en-GB" altLang="lt-LT"/>
              <a:pPr>
                <a:defRPr/>
              </a:pPr>
              <a:t>‹#›</a:t>
            </a:fld>
            <a:endParaRPr lang="en-GB" altLang="lt-LT"/>
          </a:p>
        </p:txBody>
      </p:sp>
    </p:spTree>
    <p:extLst>
      <p:ext uri="{BB962C8B-B14F-4D97-AF65-F5344CB8AC3E}">
        <p14:creationId xmlns:p14="http://schemas.microsoft.com/office/powerpoint/2010/main" val="38093461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ED70BB7C-FC72-4B4F-B41D-01EBF6A871B7}"/>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5" name="Paveikslėlis 7" descr="smm_logo_new">
            <a:extLst>
              <a:ext uri="{FF2B5EF4-FFF2-40B4-BE49-F238E27FC236}">
                <a16:creationId xmlns:a16="http://schemas.microsoft.com/office/drawing/2014/main" id="{66A9D5A0-61DB-4F9E-81AD-2F0568D63E5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aveikslėlis 5">
            <a:extLst>
              <a:ext uri="{FF2B5EF4-FFF2-40B4-BE49-F238E27FC236}">
                <a16:creationId xmlns:a16="http://schemas.microsoft.com/office/drawing/2014/main" id="{7469FB7A-E1DB-4EFD-8DDE-476BAA265C2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963084" y="4406901"/>
            <a:ext cx="10363200" cy="1362075"/>
          </a:xfrm>
        </p:spPr>
        <p:txBody>
          <a:bodyPr anchor="t"/>
          <a:lstStyle>
            <a:lvl1pPr algn="l">
              <a:lnSpc>
                <a:spcPct val="100000"/>
              </a:lnSpc>
              <a:defRPr sz="4000" b="1" cap="all"/>
            </a:lvl1pPr>
          </a:lstStyle>
          <a:p>
            <a:r>
              <a:rPr lang="en-US" dirty="0"/>
              <a:t>Click to edit Master title style</a:t>
            </a:r>
            <a:endParaRPr lang="lt-LT"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7" name="Rectangle 4">
            <a:extLst>
              <a:ext uri="{FF2B5EF4-FFF2-40B4-BE49-F238E27FC236}">
                <a16:creationId xmlns:a16="http://schemas.microsoft.com/office/drawing/2014/main" id="{E9B12981-77C3-4CCA-ABC4-9A65B3ECD1E9}"/>
              </a:ext>
            </a:extLst>
          </p:cNvPr>
          <p:cNvSpPr>
            <a:spLocks noGrp="1" noChangeArrowheads="1"/>
          </p:cNvSpPr>
          <p:nvPr>
            <p:ph type="ftr"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DB567B26-DB91-48CA-AE9A-32C1D9F6A787}"/>
              </a:ext>
            </a:extLst>
          </p:cNvPr>
          <p:cNvSpPr>
            <a:spLocks noGrp="1" noChangeArrowheads="1"/>
          </p:cNvSpPr>
          <p:nvPr>
            <p:ph type="sldNum" idx="11"/>
          </p:nvPr>
        </p:nvSpPr>
        <p:spPr>
          <a:xfrm>
            <a:off x="10420351" y="6386514"/>
            <a:ext cx="1159933" cy="471487"/>
          </a:xfrm>
        </p:spPr>
        <p:txBody>
          <a:bodyPr/>
          <a:lstStyle>
            <a:lvl1pPr>
              <a:defRPr smtClean="0"/>
            </a:lvl1pPr>
          </a:lstStyle>
          <a:p>
            <a:pPr>
              <a:defRPr/>
            </a:pPr>
            <a:fld id="{F812FEB9-A606-4CD5-8063-706E2E46B5CB}" type="slidenum">
              <a:rPr lang="en-GB" altLang="lt-LT"/>
              <a:pPr>
                <a:defRPr/>
              </a:pPr>
              <a:t>‹#›</a:t>
            </a:fld>
            <a:endParaRPr lang="en-GB" altLang="lt-LT"/>
          </a:p>
        </p:txBody>
      </p:sp>
    </p:spTree>
    <p:extLst>
      <p:ext uri="{BB962C8B-B14F-4D97-AF65-F5344CB8AC3E}">
        <p14:creationId xmlns:p14="http://schemas.microsoft.com/office/powerpoint/2010/main" val="15656538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E68DA92-A685-4FDA-B2C3-C4D62E0854FE}"/>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dirty="0" err="1"/>
              <a:t>duomenys.ugdome.lt</a:t>
            </a:r>
            <a:r>
              <a:rPr lang="lt-LT" sz="1400" dirty="0"/>
              <a:t>/MIR </a:t>
            </a:r>
            <a:endParaRPr lang="en-GB" sz="1400" dirty="0"/>
          </a:p>
        </p:txBody>
      </p:sp>
      <p:pic>
        <p:nvPicPr>
          <p:cNvPr id="6" name="Paveikslėlis 7" descr="smm_logo_new">
            <a:extLst>
              <a:ext uri="{FF2B5EF4-FFF2-40B4-BE49-F238E27FC236}">
                <a16:creationId xmlns:a16="http://schemas.microsoft.com/office/drawing/2014/main" id="{B1AE9A0F-7F6F-404C-8A42-7AFEC1BB7AE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aveikslėlis 5">
            <a:extLst>
              <a:ext uri="{FF2B5EF4-FFF2-40B4-BE49-F238E27FC236}">
                <a16:creationId xmlns:a16="http://schemas.microsoft.com/office/drawing/2014/main" id="{7EAA1FF2-63DB-4731-944A-95C15738CD3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nSpc>
                <a:spcPct val="100000"/>
              </a:lnSpc>
              <a:defRPr/>
            </a:lvl1pPr>
          </a:lstStyle>
          <a:p>
            <a:r>
              <a:rPr lang="en-US" dirty="0"/>
              <a:t>Click to edit Master title style</a:t>
            </a:r>
            <a:endParaRPr lang="lt-LT" dirty="0"/>
          </a:p>
        </p:txBody>
      </p:sp>
      <p:sp>
        <p:nvSpPr>
          <p:cNvPr id="3" name="Content Placeholder 2"/>
          <p:cNvSpPr>
            <a:spLocks noGrp="1"/>
          </p:cNvSpPr>
          <p:nvPr>
            <p:ph sz="half" idx="1"/>
          </p:nvPr>
        </p:nvSpPr>
        <p:spPr>
          <a:xfrm>
            <a:off x="609600" y="1600200"/>
            <a:ext cx="5380567" cy="4241800"/>
          </a:xfrm>
        </p:spPr>
        <p:txBody>
          <a:bodyPr/>
          <a:lstStyle>
            <a:lvl1pPr>
              <a:lnSpc>
                <a:spcPct val="100000"/>
              </a:lnSpc>
              <a:defRPr sz="2800"/>
            </a:lvl1pPr>
            <a:lvl2pPr>
              <a:lnSpc>
                <a:spcPct val="100000"/>
              </a:lnSpc>
              <a:defRPr sz="2400"/>
            </a:lvl2pPr>
            <a:lvl3pPr>
              <a:lnSpc>
                <a:spcPct val="100000"/>
              </a:lnSpc>
              <a:defRPr sz="2000"/>
            </a:lvl3pPr>
            <a:lvl4pPr>
              <a:lnSpc>
                <a:spcPct val="100000"/>
              </a:lnSpc>
              <a:defRPr sz="1800"/>
            </a:lvl4pPr>
            <a:lvl5pPr>
              <a:lnSpc>
                <a:spcPct val="100000"/>
              </a:lnSpc>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4" name="Content Placeholder 3"/>
          <p:cNvSpPr>
            <a:spLocks noGrp="1"/>
          </p:cNvSpPr>
          <p:nvPr>
            <p:ph sz="half" idx="2"/>
          </p:nvPr>
        </p:nvSpPr>
        <p:spPr>
          <a:xfrm>
            <a:off x="6193367" y="1600200"/>
            <a:ext cx="5382684" cy="4241800"/>
          </a:xfrm>
        </p:spPr>
        <p:txBody>
          <a:bodyPr/>
          <a:lstStyle>
            <a:lvl1pPr>
              <a:lnSpc>
                <a:spcPct val="100000"/>
              </a:lnSpc>
              <a:defRPr sz="2800"/>
            </a:lvl1pPr>
            <a:lvl2pPr>
              <a:lnSpc>
                <a:spcPct val="100000"/>
              </a:lnSpc>
              <a:defRPr sz="2400"/>
            </a:lvl2pPr>
            <a:lvl3pPr>
              <a:lnSpc>
                <a:spcPct val="100000"/>
              </a:lnSpc>
              <a:defRPr sz="2000"/>
            </a:lvl3pPr>
            <a:lvl4pPr>
              <a:lnSpc>
                <a:spcPct val="100000"/>
              </a:lnSpc>
              <a:defRPr sz="1800"/>
            </a:lvl4pPr>
            <a:lvl5pPr>
              <a:lnSpc>
                <a:spcPct val="100000"/>
              </a:lnSpc>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8" name="Footer Placeholder 7">
            <a:extLst>
              <a:ext uri="{FF2B5EF4-FFF2-40B4-BE49-F238E27FC236}">
                <a16:creationId xmlns:a16="http://schemas.microsoft.com/office/drawing/2014/main" id="{31B07F43-67BD-4DD8-98A2-9AC67CE8EB25}"/>
              </a:ext>
            </a:extLst>
          </p:cNvPr>
          <p:cNvSpPr>
            <a:spLocks noGrp="1" noChangeArrowheads="1"/>
          </p:cNvSpPr>
          <p:nvPr>
            <p:ph type="ftr" idx="10"/>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A900A804-513D-43C3-B979-2F5044AFC934}"/>
              </a:ext>
            </a:extLst>
          </p:cNvPr>
          <p:cNvSpPr>
            <a:spLocks noGrp="1" noChangeArrowheads="1"/>
          </p:cNvSpPr>
          <p:nvPr>
            <p:ph type="sldNum" idx="11"/>
          </p:nvPr>
        </p:nvSpPr>
        <p:spPr>
          <a:xfrm>
            <a:off x="10416118" y="6386514"/>
            <a:ext cx="1159933" cy="471487"/>
          </a:xfrm>
        </p:spPr>
        <p:txBody>
          <a:bodyPr/>
          <a:lstStyle>
            <a:lvl1pPr>
              <a:defRPr smtClean="0"/>
            </a:lvl1pPr>
          </a:lstStyle>
          <a:p>
            <a:pPr>
              <a:defRPr/>
            </a:pPr>
            <a:fld id="{CB26A1C0-1FDF-494F-8143-45B518B6DF6D}" type="slidenum">
              <a:rPr lang="en-GB" altLang="lt-LT"/>
              <a:pPr>
                <a:defRPr/>
              </a:pPr>
              <a:t>‹#›</a:t>
            </a:fld>
            <a:endParaRPr lang="en-GB" altLang="lt-LT"/>
          </a:p>
        </p:txBody>
      </p:sp>
    </p:spTree>
    <p:extLst>
      <p:ext uri="{BB962C8B-B14F-4D97-AF65-F5344CB8AC3E}">
        <p14:creationId xmlns:p14="http://schemas.microsoft.com/office/powerpoint/2010/main" val="17422944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4">
            <a:extLst>
              <a:ext uri="{FF2B5EF4-FFF2-40B4-BE49-F238E27FC236}">
                <a16:creationId xmlns:a16="http://schemas.microsoft.com/office/drawing/2014/main" id="{495B6157-3AB5-46E6-A697-05700B664BA7}"/>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8" name="Paveikslėlis 7" descr="smm_logo_new">
            <a:extLst>
              <a:ext uri="{FF2B5EF4-FFF2-40B4-BE49-F238E27FC236}">
                <a16:creationId xmlns:a16="http://schemas.microsoft.com/office/drawing/2014/main" id="{723FA6E3-6B9F-4D55-97EB-55BB878453D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aveikslėlis 5">
            <a:extLst>
              <a:ext uri="{FF2B5EF4-FFF2-40B4-BE49-F238E27FC236}">
                <a16:creationId xmlns:a16="http://schemas.microsoft.com/office/drawing/2014/main" id="{AEA80F08-9F83-450E-8AE9-14F74D26B2E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274638"/>
            <a:ext cx="10972800" cy="1143000"/>
          </a:xfrm>
        </p:spPr>
        <p:txBody>
          <a:bodyPr/>
          <a:lstStyle>
            <a:lvl1pPr>
              <a:lnSpc>
                <a:spcPct val="100000"/>
              </a:lnSpc>
              <a:defRPr/>
            </a:lvl1pPr>
          </a:lstStyle>
          <a:p>
            <a:r>
              <a:rPr lang="en-US" dirty="0"/>
              <a:t>Click to edit Master title style</a:t>
            </a:r>
            <a:endParaRPr lang="lt-LT" dirty="0"/>
          </a:p>
        </p:txBody>
      </p:sp>
      <p:sp>
        <p:nvSpPr>
          <p:cNvPr id="3" name="Text Placeholder 2"/>
          <p:cNvSpPr>
            <a:spLocks noGrp="1"/>
          </p:cNvSpPr>
          <p:nvPr>
            <p:ph type="body" idx="1"/>
          </p:nvPr>
        </p:nvSpPr>
        <p:spPr>
          <a:xfrm>
            <a:off x="609600" y="1535113"/>
            <a:ext cx="5386917" cy="63976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lnSpc>
                <a:spcPct val="100000"/>
              </a:lnSpc>
              <a:defRPr sz="2400"/>
            </a:lvl1pPr>
            <a:lvl2pPr>
              <a:lnSpc>
                <a:spcPct val="100000"/>
              </a:lnSpc>
              <a:defRPr sz="2000"/>
            </a:lvl2pPr>
            <a:lvl3pPr>
              <a:lnSpc>
                <a:spcPct val="100000"/>
              </a:lnSpc>
              <a:defRPr sz="1800"/>
            </a:lvl3pPr>
            <a:lvl4pPr>
              <a:lnSpc>
                <a:spcPct val="100000"/>
              </a:lnSpc>
              <a:defRPr sz="1600"/>
            </a:lvl4pPr>
            <a:lvl5pPr>
              <a:lnSpc>
                <a:spcPct val="100000"/>
              </a:lnSpc>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lnSpc>
                <a:spcPct val="100000"/>
              </a:lnSpc>
              <a:defRPr sz="2400"/>
            </a:lvl1pPr>
            <a:lvl2pPr>
              <a:lnSpc>
                <a:spcPct val="100000"/>
              </a:lnSpc>
              <a:defRPr sz="2000"/>
            </a:lvl2pPr>
            <a:lvl3pPr>
              <a:lnSpc>
                <a:spcPct val="100000"/>
              </a:lnSpc>
              <a:defRPr sz="1800"/>
            </a:lvl3pPr>
            <a:lvl4pPr>
              <a:lnSpc>
                <a:spcPct val="100000"/>
              </a:lnSpc>
              <a:defRPr sz="1600"/>
            </a:lvl4pPr>
            <a:lvl5pPr>
              <a:lnSpc>
                <a:spcPct val="100000"/>
              </a:lnSpc>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10" name="Rectangle 4">
            <a:extLst>
              <a:ext uri="{FF2B5EF4-FFF2-40B4-BE49-F238E27FC236}">
                <a16:creationId xmlns:a16="http://schemas.microsoft.com/office/drawing/2014/main" id="{CE6D9A43-D93C-4CFB-8183-6FF67909B827}"/>
              </a:ext>
            </a:extLst>
          </p:cNvPr>
          <p:cNvSpPr>
            <a:spLocks noGrp="1" noChangeArrowheads="1"/>
          </p:cNvSpPr>
          <p:nvPr>
            <p:ph type="ftr" idx="10"/>
          </p:nvPr>
        </p:nvSpPr>
        <p:spPr/>
        <p:txBody>
          <a:bodyPr/>
          <a:lstStyle>
            <a:lvl1pPr>
              <a:defRPr/>
            </a:lvl1pPr>
          </a:lstStyle>
          <a:p>
            <a:pPr>
              <a:defRPr/>
            </a:pPr>
            <a:endParaRPr lang="en-GB"/>
          </a:p>
        </p:txBody>
      </p:sp>
      <p:sp>
        <p:nvSpPr>
          <p:cNvPr id="11" name="Rectangle 5">
            <a:extLst>
              <a:ext uri="{FF2B5EF4-FFF2-40B4-BE49-F238E27FC236}">
                <a16:creationId xmlns:a16="http://schemas.microsoft.com/office/drawing/2014/main" id="{E62097D9-D9A4-45CB-AAF6-D67F2606F041}"/>
              </a:ext>
            </a:extLst>
          </p:cNvPr>
          <p:cNvSpPr>
            <a:spLocks noGrp="1" noChangeArrowheads="1"/>
          </p:cNvSpPr>
          <p:nvPr>
            <p:ph type="sldNum" idx="11"/>
          </p:nvPr>
        </p:nvSpPr>
        <p:spPr>
          <a:xfrm>
            <a:off x="10416118" y="6386514"/>
            <a:ext cx="1159933" cy="471487"/>
          </a:xfrm>
        </p:spPr>
        <p:txBody>
          <a:bodyPr/>
          <a:lstStyle>
            <a:lvl1pPr>
              <a:defRPr smtClean="0"/>
            </a:lvl1pPr>
          </a:lstStyle>
          <a:p>
            <a:pPr>
              <a:defRPr/>
            </a:pPr>
            <a:fld id="{7E62646E-F4E2-4320-996D-20E93EEE7C76}" type="slidenum">
              <a:rPr lang="en-GB" altLang="lt-LT"/>
              <a:pPr>
                <a:defRPr/>
              </a:pPr>
              <a:t>‹#›</a:t>
            </a:fld>
            <a:endParaRPr lang="en-GB" altLang="lt-LT"/>
          </a:p>
        </p:txBody>
      </p:sp>
    </p:spTree>
    <p:extLst>
      <p:ext uri="{BB962C8B-B14F-4D97-AF65-F5344CB8AC3E}">
        <p14:creationId xmlns:p14="http://schemas.microsoft.com/office/powerpoint/2010/main" val="21513840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F3C377FD-A2DB-4D13-BE5C-EAD13ECC25AF}"/>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4" name="Paveikslėlis 7" descr="smm_logo_new">
            <a:extLst>
              <a:ext uri="{FF2B5EF4-FFF2-40B4-BE49-F238E27FC236}">
                <a16:creationId xmlns:a16="http://schemas.microsoft.com/office/drawing/2014/main" id="{4DB37098-C901-4B81-8701-F40A42F77E73}"/>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aveikslėlis 5">
            <a:extLst>
              <a:ext uri="{FF2B5EF4-FFF2-40B4-BE49-F238E27FC236}">
                <a16:creationId xmlns:a16="http://schemas.microsoft.com/office/drawing/2014/main" id="{3549C4DE-3F1F-47CF-9994-E0644255F78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nSpc>
                <a:spcPct val="100000"/>
              </a:lnSpc>
              <a:defRPr/>
            </a:lvl1pPr>
          </a:lstStyle>
          <a:p>
            <a:r>
              <a:rPr lang="en-US" dirty="0"/>
              <a:t>Click to edit Master title style</a:t>
            </a:r>
            <a:endParaRPr lang="lt-LT" dirty="0"/>
          </a:p>
        </p:txBody>
      </p:sp>
      <p:sp>
        <p:nvSpPr>
          <p:cNvPr id="6" name="Rectangle 4">
            <a:extLst>
              <a:ext uri="{FF2B5EF4-FFF2-40B4-BE49-F238E27FC236}">
                <a16:creationId xmlns:a16="http://schemas.microsoft.com/office/drawing/2014/main" id="{7874B28C-2C1B-4A73-ABCD-18255E2A750E}"/>
              </a:ext>
            </a:extLst>
          </p:cNvPr>
          <p:cNvSpPr>
            <a:spLocks noGrp="1" noChangeArrowheads="1"/>
          </p:cNvSpPr>
          <p:nvPr>
            <p:ph type="ftr" idx="10"/>
          </p:nvPr>
        </p:nvSpPr>
        <p:spPr/>
        <p:txBody>
          <a:bodyPr/>
          <a:lstStyle>
            <a:lvl1pPr>
              <a:defRPr/>
            </a:lvl1pPr>
          </a:lstStyle>
          <a:p>
            <a:pPr>
              <a:defRPr/>
            </a:pPr>
            <a:endParaRPr lang="en-GB"/>
          </a:p>
        </p:txBody>
      </p:sp>
      <p:sp>
        <p:nvSpPr>
          <p:cNvPr id="7" name="Rectangle 5">
            <a:extLst>
              <a:ext uri="{FF2B5EF4-FFF2-40B4-BE49-F238E27FC236}">
                <a16:creationId xmlns:a16="http://schemas.microsoft.com/office/drawing/2014/main" id="{C625D0F2-C7B7-4065-A71B-552316F059FC}"/>
              </a:ext>
            </a:extLst>
          </p:cNvPr>
          <p:cNvSpPr>
            <a:spLocks noGrp="1" noChangeArrowheads="1"/>
          </p:cNvSpPr>
          <p:nvPr>
            <p:ph type="sldNum" idx="11"/>
          </p:nvPr>
        </p:nvSpPr>
        <p:spPr>
          <a:xfrm>
            <a:off x="10416118" y="6392864"/>
            <a:ext cx="1159933" cy="471487"/>
          </a:xfrm>
        </p:spPr>
        <p:txBody>
          <a:bodyPr/>
          <a:lstStyle>
            <a:lvl1pPr>
              <a:defRPr smtClean="0"/>
            </a:lvl1pPr>
          </a:lstStyle>
          <a:p>
            <a:pPr>
              <a:defRPr/>
            </a:pPr>
            <a:fld id="{39B524B3-6851-4CF9-B3EC-E0B2825997CD}" type="slidenum">
              <a:rPr lang="en-GB" altLang="lt-LT"/>
              <a:pPr>
                <a:defRPr/>
              </a:pPr>
              <a:t>‹#›</a:t>
            </a:fld>
            <a:endParaRPr lang="en-GB" altLang="lt-LT"/>
          </a:p>
        </p:txBody>
      </p:sp>
    </p:spTree>
    <p:extLst>
      <p:ext uri="{BB962C8B-B14F-4D97-AF65-F5344CB8AC3E}">
        <p14:creationId xmlns:p14="http://schemas.microsoft.com/office/powerpoint/2010/main" val="13060228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FD753CE-4E35-4B1F-AC65-2054D426070E}"/>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3" name="Paveikslėlis 7" descr="smm_logo_new">
            <a:extLst>
              <a:ext uri="{FF2B5EF4-FFF2-40B4-BE49-F238E27FC236}">
                <a16:creationId xmlns:a16="http://schemas.microsoft.com/office/drawing/2014/main" id="{6A6067FD-A45C-4E3B-9E8C-A3209369B6D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aveikslėlis 5">
            <a:extLst>
              <a:ext uri="{FF2B5EF4-FFF2-40B4-BE49-F238E27FC236}">
                <a16:creationId xmlns:a16="http://schemas.microsoft.com/office/drawing/2014/main" id="{C9DD12B1-10D2-450A-98F4-AFE62F805CA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a:extLst>
              <a:ext uri="{FF2B5EF4-FFF2-40B4-BE49-F238E27FC236}">
                <a16:creationId xmlns:a16="http://schemas.microsoft.com/office/drawing/2014/main" id="{6EAA1F31-B425-4CFA-B792-80824F595BD1}"/>
              </a:ext>
            </a:extLst>
          </p:cNvPr>
          <p:cNvSpPr>
            <a:spLocks noGrp="1" noChangeArrowheads="1"/>
          </p:cNvSpPr>
          <p:nvPr>
            <p:ph type="ftr" idx="10"/>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73E61FCF-3860-44DC-9C81-ADD8B423B9AB}"/>
              </a:ext>
            </a:extLst>
          </p:cNvPr>
          <p:cNvSpPr>
            <a:spLocks noGrp="1" noChangeArrowheads="1"/>
          </p:cNvSpPr>
          <p:nvPr>
            <p:ph type="sldNum" idx="11"/>
          </p:nvPr>
        </p:nvSpPr>
        <p:spPr>
          <a:xfrm>
            <a:off x="10416118" y="6386514"/>
            <a:ext cx="1159933" cy="471487"/>
          </a:xfrm>
        </p:spPr>
        <p:txBody>
          <a:bodyPr/>
          <a:lstStyle>
            <a:lvl1pPr>
              <a:defRPr smtClean="0"/>
            </a:lvl1pPr>
          </a:lstStyle>
          <a:p>
            <a:pPr>
              <a:defRPr/>
            </a:pPr>
            <a:fld id="{60BD2E96-3E49-4AE0-B9B2-13BBC8F3FB8A}" type="slidenum">
              <a:rPr lang="en-GB" altLang="lt-LT"/>
              <a:pPr>
                <a:defRPr/>
              </a:pPr>
              <a:t>‹#›</a:t>
            </a:fld>
            <a:endParaRPr lang="en-GB" altLang="lt-LT"/>
          </a:p>
        </p:txBody>
      </p:sp>
    </p:spTree>
    <p:extLst>
      <p:ext uri="{BB962C8B-B14F-4D97-AF65-F5344CB8AC3E}">
        <p14:creationId xmlns:p14="http://schemas.microsoft.com/office/powerpoint/2010/main" val="128327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1850" y="1709738"/>
            <a:ext cx="10515600" cy="2852737"/>
          </a:xfrm>
        </p:spPr>
        <p:txBody>
          <a:bodyPr anchor="b"/>
          <a:lstStyle>
            <a:lvl1pPr>
              <a:defRPr sz="6000"/>
            </a:lvl1pPr>
          </a:lstStyle>
          <a:p>
            <a:r>
              <a:rPr lang="lt-LT"/>
              <a:t>Spustelėję redag. ruoš. pavad. stilių</a:t>
            </a:r>
          </a:p>
        </p:txBody>
      </p:sp>
      <p:sp>
        <p:nvSpPr>
          <p:cNvPr id="3" name="Teksto vietos rezervavimo ženklas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t-LT"/>
              <a:t>Spustelėję redag. ruoš. teksto stilių</a:t>
            </a:r>
          </a:p>
        </p:txBody>
      </p:sp>
      <p:sp>
        <p:nvSpPr>
          <p:cNvPr id="4" name="Datos vietos rezervavimo ženklas 3"/>
          <p:cNvSpPr>
            <a:spLocks noGrp="1"/>
          </p:cNvSpPr>
          <p:nvPr>
            <p:ph type="dt" sz="half" idx="10"/>
          </p:nvPr>
        </p:nvSpPr>
        <p:spPr/>
        <p:txBody>
          <a:bodyPr/>
          <a:lstStyle/>
          <a:p>
            <a:fld id="{F7DBF3F7-96CD-4E26-AA0F-4773F2314DA9}" type="datetimeFigureOut">
              <a:rPr lang="lt-LT" smtClean="0"/>
              <a:t>2020-10-13</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38510502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CA17315-8D45-43F1-A1AC-BC0DE3A61D91}"/>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6" name="Paveikslėlis 7" descr="smm_logo_new">
            <a:extLst>
              <a:ext uri="{FF2B5EF4-FFF2-40B4-BE49-F238E27FC236}">
                <a16:creationId xmlns:a16="http://schemas.microsoft.com/office/drawing/2014/main" id="{2AA20CCA-BFC5-44ED-9E04-CD70C5BAF52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aveikslėlis 5">
            <a:extLst>
              <a:ext uri="{FF2B5EF4-FFF2-40B4-BE49-F238E27FC236}">
                <a16:creationId xmlns:a16="http://schemas.microsoft.com/office/drawing/2014/main" id="{8759D2FF-40C7-4F30-88E0-3C2F1459F57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1" y="273050"/>
            <a:ext cx="4011084" cy="1162050"/>
          </a:xfrm>
        </p:spPr>
        <p:txBody>
          <a:bodyPr anchor="b"/>
          <a:lstStyle>
            <a:lvl1pPr algn="l">
              <a:lnSpc>
                <a:spcPct val="100000"/>
              </a:lnSpc>
              <a:defRPr sz="2000" b="1"/>
            </a:lvl1pPr>
          </a:lstStyle>
          <a:p>
            <a:r>
              <a:rPr lang="en-US" dirty="0"/>
              <a:t>Click to edit Master title style</a:t>
            </a:r>
            <a:endParaRPr lang="lt-LT" dirty="0"/>
          </a:p>
        </p:txBody>
      </p:sp>
      <p:sp>
        <p:nvSpPr>
          <p:cNvPr id="3" name="Content Placeholder 2"/>
          <p:cNvSpPr>
            <a:spLocks noGrp="1"/>
          </p:cNvSpPr>
          <p:nvPr>
            <p:ph idx="1"/>
          </p:nvPr>
        </p:nvSpPr>
        <p:spPr>
          <a:xfrm>
            <a:off x="4766733" y="273051"/>
            <a:ext cx="6815667" cy="5853113"/>
          </a:xfrm>
        </p:spPr>
        <p:txBody>
          <a:bodyPr/>
          <a:lstStyle>
            <a:lvl1pPr>
              <a:lnSpc>
                <a:spcPct val="100000"/>
              </a:lnSpc>
              <a:defRPr sz="3200"/>
            </a:lvl1pPr>
            <a:lvl2pPr>
              <a:lnSpc>
                <a:spcPct val="100000"/>
              </a:lnSpc>
              <a:defRPr sz="2800"/>
            </a:lvl2pPr>
            <a:lvl3pPr>
              <a:lnSpc>
                <a:spcPct val="100000"/>
              </a:lnSpc>
              <a:defRPr sz="2400"/>
            </a:lvl3pPr>
            <a:lvl4pPr>
              <a:lnSpc>
                <a:spcPct val="100000"/>
              </a:lnSpc>
              <a:defRPr sz="2000"/>
            </a:lvl4pPr>
            <a:lvl5pPr>
              <a:lnSpc>
                <a:spcPct val="100000"/>
              </a:lnSpc>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4" name="Text Placeholder 3"/>
          <p:cNvSpPr>
            <a:spLocks noGrp="1"/>
          </p:cNvSpPr>
          <p:nvPr>
            <p:ph type="body" sz="half" idx="2"/>
          </p:nvPr>
        </p:nvSpPr>
        <p:spPr>
          <a:xfrm>
            <a:off x="609601" y="1435101"/>
            <a:ext cx="4011084" cy="4691063"/>
          </a:xfrm>
        </p:spPr>
        <p:txBody>
          <a:bodyPr/>
          <a:lstStyle>
            <a:lvl1pPr marL="0" indent="0">
              <a:lnSpc>
                <a:spcPct val="10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Footer Placeholder 7">
            <a:extLst>
              <a:ext uri="{FF2B5EF4-FFF2-40B4-BE49-F238E27FC236}">
                <a16:creationId xmlns:a16="http://schemas.microsoft.com/office/drawing/2014/main" id="{DAF19868-A84A-4A83-949E-4CDFD30495B6}"/>
              </a:ext>
            </a:extLst>
          </p:cNvPr>
          <p:cNvSpPr>
            <a:spLocks noGrp="1" noChangeArrowheads="1"/>
          </p:cNvSpPr>
          <p:nvPr>
            <p:ph type="ftr" idx="10"/>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BE7578C8-6217-403D-BF47-671CA45126EA}"/>
              </a:ext>
            </a:extLst>
          </p:cNvPr>
          <p:cNvSpPr>
            <a:spLocks noGrp="1" noChangeArrowheads="1"/>
          </p:cNvSpPr>
          <p:nvPr>
            <p:ph type="sldNum" idx="11"/>
          </p:nvPr>
        </p:nvSpPr>
        <p:spPr>
          <a:xfrm>
            <a:off x="10416118" y="6373814"/>
            <a:ext cx="1159933" cy="471487"/>
          </a:xfrm>
        </p:spPr>
        <p:txBody>
          <a:bodyPr/>
          <a:lstStyle>
            <a:lvl1pPr>
              <a:defRPr smtClean="0"/>
            </a:lvl1pPr>
          </a:lstStyle>
          <a:p>
            <a:pPr>
              <a:defRPr/>
            </a:pPr>
            <a:fld id="{2A80352B-968D-4594-9197-84D54352D8C9}" type="slidenum">
              <a:rPr lang="en-GB" altLang="lt-LT"/>
              <a:pPr>
                <a:defRPr/>
              </a:pPr>
              <a:t>‹#›</a:t>
            </a:fld>
            <a:endParaRPr lang="en-GB" altLang="lt-LT"/>
          </a:p>
        </p:txBody>
      </p:sp>
    </p:spTree>
    <p:extLst>
      <p:ext uri="{BB962C8B-B14F-4D97-AF65-F5344CB8AC3E}">
        <p14:creationId xmlns:p14="http://schemas.microsoft.com/office/powerpoint/2010/main" val="8193085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E6DF843-AE6F-403F-9B6C-1EFC456E751A}"/>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6" name="Paveikslėlis 7" descr="smm_logo_new">
            <a:extLst>
              <a:ext uri="{FF2B5EF4-FFF2-40B4-BE49-F238E27FC236}">
                <a16:creationId xmlns:a16="http://schemas.microsoft.com/office/drawing/2014/main" id="{71B10202-CFFF-4594-BFF7-390EACCE899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aveikslėlis 5">
            <a:extLst>
              <a:ext uri="{FF2B5EF4-FFF2-40B4-BE49-F238E27FC236}">
                <a16:creationId xmlns:a16="http://schemas.microsoft.com/office/drawing/2014/main" id="{877BBB39-71E9-48B0-A3E7-F64DC404209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389717" y="4800600"/>
            <a:ext cx="7315200" cy="566738"/>
          </a:xfrm>
        </p:spPr>
        <p:txBody>
          <a:bodyPr anchor="b"/>
          <a:lstStyle>
            <a:lvl1pPr algn="l">
              <a:lnSpc>
                <a:spcPct val="100000"/>
              </a:lnSpc>
              <a:defRPr sz="2000" b="1"/>
            </a:lvl1pPr>
          </a:lstStyle>
          <a:p>
            <a:r>
              <a:rPr lang="en-US" dirty="0"/>
              <a:t>Click to edit Master title style</a:t>
            </a:r>
            <a:endParaRPr lang="lt-LT"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lt-LT" noProof="0"/>
          </a:p>
        </p:txBody>
      </p:sp>
      <p:sp>
        <p:nvSpPr>
          <p:cNvPr id="4" name="Text Placeholder 3"/>
          <p:cNvSpPr>
            <a:spLocks noGrp="1"/>
          </p:cNvSpPr>
          <p:nvPr>
            <p:ph type="body" sz="half" idx="2"/>
          </p:nvPr>
        </p:nvSpPr>
        <p:spPr>
          <a:xfrm>
            <a:off x="2389717" y="5367338"/>
            <a:ext cx="7315200" cy="804862"/>
          </a:xfrm>
        </p:spPr>
        <p:txBody>
          <a:bodyPr/>
          <a:lstStyle>
            <a:lvl1pPr marL="0" indent="0">
              <a:lnSpc>
                <a:spcPct val="10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Footer Placeholder 7">
            <a:extLst>
              <a:ext uri="{FF2B5EF4-FFF2-40B4-BE49-F238E27FC236}">
                <a16:creationId xmlns:a16="http://schemas.microsoft.com/office/drawing/2014/main" id="{C9D67F6E-33CF-47ED-AB6C-EBCEF6C009D7}"/>
              </a:ext>
            </a:extLst>
          </p:cNvPr>
          <p:cNvSpPr>
            <a:spLocks noGrp="1" noChangeArrowheads="1"/>
          </p:cNvSpPr>
          <p:nvPr>
            <p:ph type="ftr" idx="10"/>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7A95C195-0126-4057-BE9F-8E1C5F5203CE}"/>
              </a:ext>
            </a:extLst>
          </p:cNvPr>
          <p:cNvSpPr>
            <a:spLocks noGrp="1" noChangeArrowheads="1"/>
          </p:cNvSpPr>
          <p:nvPr>
            <p:ph type="sldNum" idx="11"/>
          </p:nvPr>
        </p:nvSpPr>
        <p:spPr>
          <a:xfrm>
            <a:off x="10416118" y="6386514"/>
            <a:ext cx="1159933" cy="471487"/>
          </a:xfrm>
        </p:spPr>
        <p:txBody>
          <a:bodyPr/>
          <a:lstStyle>
            <a:lvl1pPr>
              <a:defRPr smtClean="0"/>
            </a:lvl1pPr>
          </a:lstStyle>
          <a:p>
            <a:pPr>
              <a:defRPr/>
            </a:pPr>
            <a:fld id="{B0FE83AA-E335-43A0-8CC6-E0BE0B2F6BBE}" type="slidenum">
              <a:rPr lang="en-GB" altLang="lt-LT"/>
              <a:pPr>
                <a:defRPr/>
              </a:pPr>
              <a:t>‹#›</a:t>
            </a:fld>
            <a:endParaRPr lang="en-GB" altLang="lt-LT"/>
          </a:p>
        </p:txBody>
      </p:sp>
    </p:spTree>
    <p:extLst>
      <p:ext uri="{BB962C8B-B14F-4D97-AF65-F5344CB8AC3E}">
        <p14:creationId xmlns:p14="http://schemas.microsoft.com/office/powerpoint/2010/main" val="21792383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62C24863-03ED-40D6-9FA3-C81CEE463E4E}"/>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5" name="Paveikslėlis 7" descr="smm_logo_new">
            <a:extLst>
              <a:ext uri="{FF2B5EF4-FFF2-40B4-BE49-F238E27FC236}">
                <a16:creationId xmlns:a16="http://schemas.microsoft.com/office/drawing/2014/main" id="{D312D6C8-FED1-490D-84AE-2ACA73B31B6A}"/>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aveikslėlis 5">
            <a:extLst>
              <a:ext uri="{FF2B5EF4-FFF2-40B4-BE49-F238E27FC236}">
                <a16:creationId xmlns:a16="http://schemas.microsoft.com/office/drawing/2014/main" id="{9A1FC068-4963-497C-90D5-3D83E04971E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lnSpc>
                <a:spcPct val="100000"/>
              </a:lnSpc>
              <a:defRPr/>
            </a:lvl1pPr>
          </a:lstStyle>
          <a:p>
            <a:r>
              <a:rPr lang="en-US"/>
              <a:t>Click to edit Master title style</a:t>
            </a:r>
            <a:endParaRPr lang="lt-LT"/>
          </a:p>
        </p:txBody>
      </p:sp>
      <p:sp>
        <p:nvSpPr>
          <p:cNvPr id="3" name="Vertical Text Placeholder 2"/>
          <p:cNvSpPr>
            <a:spLocks noGrp="1"/>
          </p:cNvSpPr>
          <p:nvPr>
            <p:ph type="body" orient="vert" idx="1"/>
          </p:nvPr>
        </p:nvSpPr>
        <p:spPr/>
        <p:txBody>
          <a:bodyPr vert="eaVert"/>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7" name="Rectangle 4">
            <a:extLst>
              <a:ext uri="{FF2B5EF4-FFF2-40B4-BE49-F238E27FC236}">
                <a16:creationId xmlns:a16="http://schemas.microsoft.com/office/drawing/2014/main" id="{43663904-858C-42C4-AA37-50F92CA16A30}"/>
              </a:ext>
            </a:extLst>
          </p:cNvPr>
          <p:cNvSpPr>
            <a:spLocks noGrp="1" noChangeArrowheads="1"/>
          </p:cNvSpPr>
          <p:nvPr>
            <p:ph type="ftr"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867EE779-5942-4E9E-9236-DE32FE11153E}"/>
              </a:ext>
            </a:extLst>
          </p:cNvPr>
          <p:cNvSpPr>
            <a:spLocks noGrp="1" noChangeArrowheads="1"/>
          </p:cNvSpPr>
          <p:nvPr>
            <p:ph type="sldNum" idx="11"/>
          </p:nvPr>
        </p:nvSpPr>
        <p:spPr>
          <a:xfrm>
            <a:off x="10416118" y="6386514"/>
            <a:ext cx="1159933" cy="471487"/>
          </a:xfrm>
        </p:spPr>
        <p:txBody>
          <a:bodyPr/>
          <a:lstStyle>
            <a:lvl1pPr>
              <a:defRPr smtClean="0"/>
            </a:lvl1pPr>
          </a:lstStyle>
          <a:p>
            <a:pPr>
              <a:defRPr/>
            </a:pPr>
            <a:fld id="{A0609738-D13F-424F-9189-53816135E100}" type="slidenum">
              <a:rPr lang="en-GB" altLang="lt-LT"/>
              <a:pPr>
                <a:defRPr/>
              </a:pPr>
              <a:t>‹#›</a:t>
            </a:fld>
            <a:endParaRPr lang="en-GB" altLang="lt-LT"/>
          </a:p>
        </p:txBody>
      </p:sp>
    </p:spTree>
    <p:extLst>
      <p:ext uri="{BB962C8B-B14F-4D97-AF65-F5344CB8AC3E}">
        <p14:creationId xmlns:p14="http://schemas.microsoft.com/office/powerpoint/2010/main" val="35621287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357B4573-9DBC-4BED-8A7F-78674957A006}"/>
              </a:ext>
            </a:extLst>
          </p:cNvPr>
          <p:cNvSpPr txBox="1">
            <a:spLocks noChangeArrowheads="1"/>
          </p:cNvSpPr>
          <p:nvPr userDrawn="1"/>
        </p:nvSpPr>
        <p:spPr bwMode="auto">
          <a:xfrm>
            <a:off x="8447617" y="6040438"/>
            <a:ext cx="3132667" cy="463550"/>
          </a:xfrm>
          <a:prstGeom prst="rect">
            <a:avLst/>
          </a:prstGeom>
          <a:noFill/>
          <a:ln w="9525">
            <a:noFill/>
            <a:round/>
            <a:headEnd/>
            <a:tailEnd/>
          </a:ln>
          <a:effectLst/>
        </p:spPr>
        <p:txBody>
          <a:bodyPr lIns="90000" tIns="46800" rIns="90000" bIns="46800"/>
          <a:lstStyle>
            <a:defPPr>
              <a:defRPr lang="en-GB"/>
            </a:defPPr>
            <a:lvl1pPr algn="ctr" defTabSz="449263" rtl="0" eaLnBrk="1" fontAlgn="base" hangingPunct="1">
              <a:lnSpc>
                <a:spcPct val="100000"/>
              </a:lnSpc>
              <a:spcBef>
                <a:spcPct val="0"/>
              </a:spcBef>
              <a:spcAft>
                <a:spcPct val="0"/>
              </a:spcAft>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u="sng" kern="1200">
                <a:solidFill>
                  <a:srgbClr val="000000"/>
                </a:solidFill>
                <a:latin typeface="Arial" charset="0"/>
                <a:ea typeface="+mn-ea"/>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400"/>
              <a:t>duomenys.ugdome.lt/MIR </a:t>
            </a:r>
            <a:endParaRPr lang="en-GB" sz="1400" dirty="0"/>
          </a:p>
        </p:txBody>
      </p:sp>
      <p:pic>
        <p:nvPicPr>
          <p:cNvPr id="5" name="Paveikslėlis 7" descr="smm_logo_new">
            <a:extLst>
              <a:ext uri="{FF2B5EF4-FFF2-40B4-BE49-F238E27FC236}">
                <a16:creationId xmlns:a16="http://schemas.microsoft.com/office/drawing/2014/main" id="{B9720607-A499-47EF-94C3-7CA16A628688}"/>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aveikslėlis 5">
            <a:extLst>
              <a:ext uri="{FF2B5EF4-FFF2-40B4-BE49-F238E27FC236}">
                <a16:creationId xmlns:a16="http://schemas.microsoft.com/office/drawing/2014/main" id="{B0649A72-5937-439D-AFA4-C76C5B9F27B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8834967" y="274638"/>
            <a:ext cx="2741084" cy="5567362"/>
          </a:xfrm>
        </p:spPr>
        <p:txBody>
          <a:bodyPr vert="eaVert"/>
          <a:lstStyle>
            <a:lvl1pPr>
              <a:lnSpc>
                <a:spcPct val="100000"/>
              </a:lnSpc>
              <a:defRPr/>
            </a:lvl1pPr>
          </a:lstStyle>
          <a:p>
            <a:r>
              <a:rPr lang="en-US" dirty="0"/>
              <a:t>Click to edit Master title style</a:t>
            </a:r>
            <a:endParaRPr lang="lt-LT" dirty="0"/>
          </a:p>
        </p:txBody>
      </p:sp>
      <p:sp>
        <p:nvSpPr>
          <p:cNvPr id="3" name="Vertical Text Placeholder 2"/>
          <p:cNvSpPr>
            <a:spLocks noGrp="1"/>
          </p:cNvSpPr>
          <p:nvPr>
            <p:ph type="body" orient="vert" idx="1"/>
          </p:nvPr>
        </p:nvSpPr>
        <p:spPr>
          <a:xfrm>
            <a:off x="609601" y="274638"/>
            <a:ext cx="8022167" cy="5567362"/>
          </a:xfrm>
        </p:spPr>
        <p:txBody>
          <a:bodyPr vert="eaVert"/>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7" name="Rectangle 4">
            <a:extLst>
              <a:ext uri="{FF2B5EF4-FFF2-40B4-BE49-F238E27FC236}">
                <a16:creationId xmlns:a16="http://schemas.microsoft.com/office/drawing/2014/main" id="{85B87179-B80F-4852-A1FE-A6622D6C7BC4}"/>
              </a:ext>
            </a:extLst>
          </p:cNvPr>
          <p:cNvSpPr>
            <a:spLocks noGrp="1" noChangeArrowheads="1"/>
          </p:cNvSpPr>
          <p:nvPr>
            <p:ph type="ftr"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F301C41C-8965-4932-9194-F08B4A5C16B9}"/>
              </a:ext>
            </a:extLst>
          </p:cNvPr>
          <p:cNvSpPr>
            <a:spLocks noGrp="1" noChangeArrowheads="1"/>
          </p:cNvSpPr>
          <p:nvPr>
            <p:ph type="sldNum" idx="11"/>
          </p:nvPr>
        </p:nvSpPr>
        <p:spPr>
          <a:xfrm>
            <a:off x="10420351" y="6389689"/>
            <a:ext cx="1159933" cy="471487"/>
          </a:xfrm>
        </p:spPr>
        <p:txBody>
          <a:bodyPr/>
          <a:lstStyle>
            <a:lvl1pPr>
              <a:defRPr smtClean="0"/>
            </a:lvl1pPr>
          </a:lstStyle>
          <a:p>
            <a:pPr>
              <a:defRPr/>
            </a:pPr>
            <a:fld id="{DCAB6FCE-D5B8-4BBF-BCD1-5A4748DFB127}" type="slidenum">
              <a:rPr lang="en-GB" altLang="lt-LT"/>
              <a:pPr>
                <a:defRPr/>
              </a:pPr>
              <a:t>‹#›</a:t>
            </a:fld>
            <a:endParaRPr lang="en-GB" altLang="lt-LT"/>
          </a:p>
        </p:txBody>
      </p:sp>
    </p:spTree>
    <p:extLst>
      <p:ext uri="{BB962C8B-B14F-4D97-AF65-F5344CB8AC3E}">
        <p14:creationId xmlns:p14="http://schemas.microsoft.com/office/powerpoint/2010/main" val="41137843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pic>
        <p:nvPicPr>
          <p:cNvPr id="8" name="Paveikslėlis 7">
            <a:extLst>
              <a:ext uri="{FF2B5EF4-FFF2-40B4-BE49-F238E27FC236}">
                <a16:creationId xmlns:a16="http://schemas.microsoft.com/office/drawing/2014/main" id="{FB54364A-5592-48BF-8DC6-E0FA72E8DD16}"/>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920" y="1437"/>
            <a:ext cx="12186080" cy="6855126"/>
          </a:xfrm>
          <a:prstGeom prst="rect">
            <a:avLst/>
          </a:prstGeom>
        </p:spPr>
      </p:pic>
      <p:sp>
        <p:nvSpPr>
          <p:cNvPr id="2" name="Pavadinimas 1">
            <a:extLst>
              <a:ext uri="{FF2B5EF4-FFF2-40B4-BE49-F238E27FC236}">
                <a16:creationId xmlns:a16="http://schemas.microsoft.com/office/drawing/2014/main" id="{B2624487-437D-44AE-BC91-D9B5EDD1BF43}"/>
              </a:ext>
            </a:extLst>
          </p:cNvPr>
          <p:cNvSpPr>
            <a:spLocks noGrp="1"/>
          </p:cNvSpPr>
          <p:nvPr>
            <p:ph type="ctrTitle" hasCustomPrompt="1"/>
          </p:nvPr>
        </p:nvSpPr>
        <p:spPr>
          <a:xfrm>
            <a:off x="1853940" y="1735580"/>
            <a:ext cx="9144000" cy="2387600"/>
          </a:xfrm>
        </p:spPr>
        <p:txBody>
          <a:bodyPr anchor="b">
            <a:normAutofit/>
          </a:bodyPr>
          <a:lstStyle>
            <a:lvl1pPr algn="l">
              <a:defRPr sz="5400">
                <a:solidFill>
                  <a:schemeClr val="bg1"/>
                </a:solidFill>
                <a:latin typeface="+mj-lt"/>
              </a:defRPr>
            </a:lvl1pPr>
          </a:lstStyle>
          <a:p>
            <a:r>
              <a:rPr lang="lt-LT" dirty="0"/>
              <a:t>SPUSTELĖJĘ REDAGUOKITE STILIŲ</a:t>
            </a:r>
          </a:p>
        </p:txBody>
      </p:sp>
      <p:sp>
        <p:nvSpPr>
          <p:cNvPr id="3" name="Antrinis pavadinimas 2">
            <a:extLst>
              <a:ext uri="{FF2B5EF4-FFF2-40B4-BE49-F238E27FC236}">
                <a16:creationId xmlns:a16="http://schemas.microsoft.com/office/drawing/2014/main" id="{A167806C-0175-482F-BD3F-D550B653FBC3}"/>
              </a:ext>
            </a:extLst>
          </p:cNvPr>
          <p:cNvSpPr>
            <a:spLocks noGrp="1"/>
          </p:cNvSpPr>
          <p:nvPr>
            <p:ph type="subTitle" idx="1"/>
          </p:nvPr>
        </p:nvSpPr>
        <p:spPr>
          <a:xfrm>
            <a:off x="1853940" y="4310384"/>
            <a:ext cx="6629400" cy="847414"/>
          </a:xfrm>
        </p:spPr>
        <p:txBody>
          <a:bodyPr>
            <a:normAutofit/>
          </a:bodyPr>
          <a:lstStyle>
            <a:lvl1pPr marL="0" indent="0" algn="l">
              <a:buNone/>
              <a:defRPr sz="18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Spustelėkite norėdami redaguoti šablono paantraštės stilių</a:t>
            </a:r>
          </a:p>
        </p:txBody>
      </p:sp>
      <p:sp>
        <p:nvSpPr>
          <p:cNvPr id="4" name="Datos vietos rezervavimo ženklas 3">
            <a:extLst>
              <a:ext uri="{FF2B5EF4-FFF2-40B4-BE49-F238E27FC236}">
                <a16:creationId xmlns:a16="http://schemas.microsoft.com/office/drawing/2014/main" id="{C142E527-AFA5-4428-93FB-2B570CD42D32}"/>
              </a:ext>
            </a:extLst>
          </p:cNvPr>
          <p:cNvSpPr>
            <a:spLocks noGrp="1"/>
          </p:cNvSpPr>
          <p:nvPr>
            <p:ph type="dt" sz="half" idx="10"/>
          </p:nvPr>
        </p:nvSpPr>
        <p:spPr/>
        <p:txBody>
          <a:bodyPr/>
          <a:lstStyle>
            <a:lvl1pPr>
              <a:defRPr>
                <a:solidFill>
                  <a:schemeClr val="bg1"/>
                </a:solidFill>
              </a:defRPr>
            </a:lvl1pPr>
          </a:lstStyle>
          <a:p>
            <a:fld id="{EAB4E695-2647-416F-B613-60EB5D6CBC0D}" type="datetime1">
              <a:rPr lang="lt-LT" smtClean="0"/>
              <a:t>2020-10-13</a:t>
            </a:fld>
            <a:endParaRPr lang="lt-LT" dirty="0"/>
          </a:p>
        </p:txBody>
      </p:sp>
      <p:sp>
        <p:nvSpPr>
          <p:cNvPr id="5" name="Poraštės vietos rezervavimo ženklas 4">
            <a:extLst>
              <a:ext uri="{FF2B5EF4-FFF2-40B4-BE49-F238E27FC236}">
                <a16:creationId xmlns:a16="http://schemas.microsoft.com/office/drawing/2014/main" id="{9AC806E9-389B-4EFB-A122-5E1ECC4F463F}"/>
              </a:ext>
            </a:extLst>
          </p:cNvPr>
          <p:cNvSpPr>
            <a:spLocks noGrp="1"/>
          </p:cNvSpPr>
          <p:nvPr>
            <p:ph type="ftr" sz="quarter" idx="11"/>
          </p:nvPr>
        </p:nvSpPr>
        <p:spPr/>
        <p:txBody>
          <a:bodyPr/>
          <a:lstStyle>
            <a:lvl1pPr>
              <a:defRPr>
                <a:solidFill>
                  <a:schemeClr val="bg1"/>
                </a:solidFill>
              </a:defRPr>
            </a:lvl1pPr>
          </a:lstStyle>
          <a:p>
            <a:r>
              <a:rPr lang="lt-LT" dirty="0" err="1"/>
              <a:t>Check</a:t>
            </a:r>
            <a:r>
              <a:rPr lang="lt-LT" dirty="0"/>
              <a:t> </a:t>
            </a:r>
            <a:r>
              <a:rPr lang="lt-LT" dirty="0" err="1"/>
              <a:t>or</a:t>
            </a:r>
            <a:r>
              <a:rPr lang="lt-LT" dirty="0"/>
              <a:t> </a:t>
            </a:r>
            <a:r>
              <a:rPr lang="lt-LT" dirty="0" err="1"/>
              <a:t>Cheat</a:t>
            </a:r>
            <a:endParaRPr lang="lt-LT" dirty="0"/>
          </a:p>
        </p:txBody>
      </p:sp>
      <p:sp>
        <p:nvSpPr>
          <p:cNvPr id="6" name="Skaidrės numerio vietos rezervavimo ženklas 5">
            <a:extLst>
              <a:ext uri="{FF2B5EF4-FFF2-40B4-BE49-F238E27FC236}">
                <a16:creationId xmlns:a16="http://schemas.microsoft.com/office/drawing/2014/main" id="{49E50EB1-7C2D-4F0C-BAC1-BA46499B7579}"/>
              </a:ext>
            </a:extLst>
          </p:cNvPr>
          <p:cNvSpPr>
            <a:spLocks noGrp="1"/>
          </p:cNvSpPr>
          <p:nvPr>
            <p:ph type="sldNum" sz="quarter" idx="12"/>
          </p:nvPr>
        </p:nvSpPr>
        <p:spPr/>
        <p:txBody>
          <a:bodyPr/>
          <a:lstStyle>
            <a:lvl1pPr>
              <a:defRPr>
                <a:solidFill>
                  <a:schemeClr val="bg1"/>
                </a:solidFill>
              </a:defRPr>
            </a:lvl1pPr>
          </a:lstStyle>
          <a:p>
            <a:fld id="{B8EC2BE2-EA2B-4FB0-A98C-0DBD8C7F9E33}" type="slidenum">
              <a:rPr lang="lt-LT" smtClean="0"/>
              <a:pPr/>
              <a:t>‹#›</a:t>
            </a:fld>
            <a:endParaRPr lang="lt-LT" dirty="0"/>
          </a:p>
        </p:txBody>
      </p:sp>
    </p:spTree>
    <p:extLst>
      <p:ext uri="{BB962C8B-B14F-4D97-AF65-F5344CB8AC3E}">
        <p14:creationId xmlns:p14="http://schemas.microsoft.com/office/powerpoint/2010/main" val="32311319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AB6E14A2-BF9C-4789-BF87-46A3BE45C821}"/>
              </a:ext>
            </a:extLst>
          </p:cNvPr>
          <p:cNvSpPr>
            <a:spLocks noGrp="1"/>
          </p:cNvSpPr>
          <p:nvPr>
            <p:ph type="title"/>
          </p:nvPr>
        </p:nvSpPr>
        <p:spPr/>
        <p:txBody>
          <a:bodyPr/>
          <a:lstStyle/>
          <a:p>
            <a:r>
              <a:rPr lang="lt-LT"/>
              <a:t>Spustelėję redaguokite stilių</a:t>
            </a:r>
          </a:p>
        </p:txBody>
      </p:sp>
      <p:sp>
        <p:nvSpPr>
          <p:cNvPr id="3" name="Turinio vietos rezervavimo ženklas 2">
            <a:extLst>
              <a:ext uri="{FF2B5EF4-FFF2-40B4-BE49-F238E27FC236}">
                <a16:creationId xmlns:a16="http://schemas.microsoft.com/office/drawing/2014/main" id="{4740308B-9116-481A-8A98-E509FFD51420}"/>
              </a:ext>
            </a:extLst>
          </p:cNvPr>
          <p:cNvSpPr>
            <a:spLocks noGrp="1"/>
          </p:cNvSpPr>
          <p:nvPr>
            <p:ph idx="1"/>
          </p:nvPr>
        </p:nvSpPr>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F6B613BD-2DEF-4CCD-B924-73A108C618E3}"/>
              </a:ext>
            </a:extLst>
          </p:cNvPr>
          <p:cNvSpPr>
            <a:spLocks noGrp="1"/>
          </p:cNvSpPr>
          <p:nvPr>
            <p:ph type="dt" sz="half" idx="10"/>
          </p:nvPr>
        </p:nvSpPr>
        <p:spPr/>
        <p:txBody>
          <a:bodyPr/>
          <a:lstStyle/>
          <a:p>
            <a:fld id="{22C7114C-5ABC-4AFC-8424-9C879A703A04}" type="datetime1">
              <a:rPr lang="lt-LT" smtClean="0"/>
              <a:t>2020-10-13</a:t>
            </a:fld>
            <a:endParaRPr lang="lt-LT"/>
          </a:p>
        </p:txBody>
      </p:sp>
      <p:sp>
        <p:nvSpPr>
          <p:cNvPr id="5" name="Poraštės vietos rezervavimo ženklas 4">
            <a:extLst>
              <a:ext uri="{FF2B5EF4-FFF2-40B4-BE49-F238E27FC236}">
                <a16:creationId xmlns:a16="http://schemas.microsoft.com/office/drawing/2014/main" id="{96344137-0E79-4942-BAA8-7011EF95AD33}"/>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6" name="Skaidrės numerio vietos rezervavimo ženklas 5">
            <a:extLst>
              <a:ext uri="{FF2B5EF4-FFF2-40B4-BE49-F238E27FC236}">
                <a16:creationId xmlns:a16="http://schemas.microsoft.com/office/drawing/2014/main" id="{ED0FBACB-D50D-4C12-97AD-7EB6EDA8010B}"/>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11356272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5D1B9492-76C6-499C-925A-AB736865B9D8}"/>
              </a:ext>
            </a:extLst>
          </p:cNvPr>
          <p:cNvSpPr>
            <a:spLocks noGrp="1"/>
          </p:cNvSpPr>
          <p:nvPr>
            <p:ph type="title"/>
          </p:nvPr>
        </p:nvSpPr>
        <p:spPr>
          <a:xfrm>
            <a:off x="1197202" y="1709738"/>
            <a:ext cx="10150247" cy="2852737"/>
          </a:xfrm>
        </p:spPr>
        <p:txBody>
          <a:bodyPr anchor="b"/>
          <a:lstStyle>
            <a:lvl1pPr>
              <a:defRPr sz="6000"/>
            </a:lvl1pPr>
          </a:lstStyle>
          <a:p>
            <a:r>
              <a:rPr lang="lt-LT" dirty="0"/>
              <a:t>Spustelėję redaguokite stilių</a:t>
            </a:r>
          </a:p>
        </p:txBody>
      </p:sp>
      <p:sp>
        <p:nvSpPr>
          <p:cNvPr id="3" name="Teksto vietos rezervavimo ženklas 2">
            <a:extLst>
              <a:ext uri="{FF2B5EF4-FFF2-40B4-BE49-F238E27FC236}">
                <a16:creationId xmlns:a16="http://schemas.microsoft.com/office/drawing/2014/main" id="{63B7C420-9BF2-408C-A450-ADAA968EA41F}"/>
              </a:ext>
            </a:extLst>
          </p:cNvPr>
          <p:cNvSpPr>
            <a:spLocks noGrp="1"/>
          </p:cNvSpPr>
          <p:nvPr>
            <p:ph type="body" idx="1"/>
          </p:nvPr>
        </p:nvSpPr>
        <p:spPr>
          <a:xfrm>
            <a:off x="2026763" y="4589463"/>
            <a:ext cx="9320686" cy="1500187"/>
          </a:xfrm>
        </p:spPr>
        <p:txBody>
          <a:bodyPr>
            <a:normAutofit/>
          </a:bodyPr>
          <a:lstStyle>
            <a:lvl1pPr marL="0" indent="0">
              <a:buNone/>
              <a:defRPr sz="200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t-LT" dirty="0"/>
              <a:t>Spustelėkite, kad galėtumėte redaguoti šablono teksto stilius</a:t>
            </a:r>
          </a:p>
        </p:txBody>
      </p:sp>
      <p:sp>
        <p:nvSpPr>
          <p:cNvPr id="4" name="Datos vietos rezervavimo ženklas 3">
            <a:extLst>
              <a:ext uri="{FF2B5EF4-FFF2-40B4-BE49-F238E27FC236}">
                <a16:creationId xmlns:a16="http://schemas.microsoft.com/office/drawing/2014/main" id="{98E139F9-B401-4A77-8541-9CDEC4F6CF40}"/>
              </a:ext>
            </a:extLst>
          </p:cNvPr>
          <p:cNvSpPr>
            <a:spLocks noGrp="1"/>
          </p:cNvSpPr>
          <p:nvPr>
            <p:ph type="dt" sz="half" idx="10"/>
          </p:nvPr>
        </p:nvSpPr>
        <p:spPr/>
        <p:txBody>
          <a:bodyPr/>
          <a:lstStyle/>
          <a:p>
            <a:fld id="{272E43E6-D9AF-4A47-B1F6-8C9C6358C3BD}" type="datetime1">
              <a:rPr lang="lt-LT" smtClean="0"/>
              <a:t>2020-10-13</a:t>
            </a:fld>
            <a:endParaRPr lang="lt-LT"/>
          </a:p>
        </p:txBody>
      </p:sp>
      <p:sp>
        <p:nvSpPr>
          <p:cNvPr id="5" name="Poraštės vietos rezervavimo ženklas 4">
            <a:extLst>
              <a:ext uri="{FF2B5EF4-FFF2-40B4-BE49-F238E27FC236}">
                <a16:creationId xmlns:a16="http://schemas.microsoft.com/office/drawing/2014/main" id="{63E83937-9781-4408-8B31-A4EAF73ACCF1}"/>
              </a:ext>
            </a:extLst>
          </p:cNvPr>
          <p:cNvSpPr>
            <a:spLocks noGrp="1"/>
          </p:cNvSpPr>
          <p:nvPr>
            <p:ph type="ftr" sz="quarter" idx="11"/>
          </p:nvPr>
        </p:nvSpPr>
        <p:spPr>
          <a:xfrm>
            <a:off x="4038600" y="6250653"/>
            <a:ext cx="4114800" cy="365125"/>
          </a:xfrm>
        </p:spPr>
        <p:txBody>
          <a:bodyPr/>
          <a:lstStyle>
            <a:lvl1pPr>
              <a:defRPr>
                <a:solidFill>
                  <a:schemeClr val="accent6"/>
                </a:solidFill>
              </a:defRPr>
            </a:lvl1pPr>
          </a:lstStyle>
          <a:p>
            <a:r>
              <a:rPr lang="lt-LT"/>
              <a:t>Check or Cheat</a:t>
            </a:r>
          </a:p>
        </p:txBody>
      </p:sp>
      <p:sp>
        <p:nvSpPr>
          <p:cNvPr id="6" name="Skaidrės numerio vietos rezervavimo ženklas 5">
            <a:extLst>
              <a:ext uri="{FF2B5EF4-FFF2-40B4-BE49-F238E27FC236}">
                <a16:creationId xmlns:a16="http://schemas.microsoft.com/office/drawing/2014/main" id="{007DA392-8B58-4F85-93EA-FBD0BFCE30F7}"/>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9745453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92D88374-8E47-4D2D-BA78-4EA2D470D1D1}"/>
              </a:ext>
            </a:extLst>
          </p:cNvPr>
          <p:cNvSpPr>
            <a:spLocks noGrp="1"/>
          </p:cNvSpPr>
          <p:nvPr>
            <p:ph type="title"/>
          </p:nvPr>
        </p:nvSpPr>
        <p:spPr/>
        <p:txBody>
          <a:bodyPr/>
          <a:lstStyle/>
          <a:p>
            <a:r>
              <a:rPr lang="lt-LT"/>
              <a:t>Spustelėję redaguokite stilių</a:t>
            </a:r>
          </a:p>
        </p:txBody>
      </p:sp>
      <p:sp>
        <p:nvSpPr>
          <p:cNvPr id="3" name="Turinio vietos rezervavimo ženklas 2">
            <a:extLst>
              <a:ext uri="{FF2B5EF4-FFF2-40B4-BE49-F238E27FC236}">
                <a16:creationId xmlns:a16="http://schemas.microsoft.com/office/drawing/2014/main" id="{741068DF-1D84-4653-8741-58D73A8C0964}"/>
              </a:ext>
            </a:extLst>
          </p:cNvPr>
          <p:cNvSpPr>
            <a:spLocks noGrp="1"/>
          </p:cNvSpPr>
          <p:nvPr>
            <p:ph sz="half" idx="1"/>
          </p:nvPr>
        </p:nvSpPr>
        <p:spPr>
          <a:xfrm>
            <a:off x="1197203" y="2696067"/>
            <a:ext cx="5004000" cy="3480895"/>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Turinio vietos rezervavimo ženklas 3">
            <a:extLst>
              <a:ext uri="{FF2B5EF4-FFF2-40B4-BE49-F238E27FC236}">
                <a16:creationId xmlns:a16="http://schemas.microsoft.com/office/drawing/2014/main" id="{C47E8D05-D8DF-4C2D-ADAE-237E88171DB3}"/>
              </a:ext>
            </a:extLst>
          </p:cNvPr>
          <p:cNvSpPr>
            <a:spLocks noGrp="1"/>
          </p:cNvSpPr>
          <p:nvPr>
            <p:ph sz="half" idx="2"/>
          </p:nvPr>
        </p:nvSpPr>
        <p:spPr>
          <a:xfrm>
            <a:off x="6499363" y="2696066"/>
            <a:ext cx="5004000" cy="3480895"/>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5" name="Datos vietos rezervavimo ženklas 4">
            <a:extLst>
              <a:ext uri="{FF2B5EF4-FFF2-40B4-BE49-F238E27FC236}">
                <a16:creationId xmlns:a16="http://schemas.microsoft.com/office/drawing/2014/main" id="{CF0AE4AC-3340-4DFC-B0ED-E43F783409D0}"/>
              </a:ext>
            </a:extLst>
          </p:cNvPr>
          <p:cNvSpPr>
            <a:spLocks noGrp="1"/>
          </p:cNvSpPr>
          <p:nvPr>
            <p:ph type="dt" sz="half" idx="10"/>
          </p:nvPr>
        </p:nvSpPr>
        <p:spPr/>
        <p:txBody>
          <a:bodyPr/>
          <a:lstStyle/>
          <a:p>
            <a:fld id="{D92C715C-6DD0-4A77-8203-35175543CB98}" type="datetime1">
              <a:rPr lang="lt-LT" smtClean="0"/>
              <a:t>2020-10-13</a:t>
            </a:fld>
            <a:endParaRPr lang="lt-LT"/>
          </a:p>
        </p:txBody>
      </p:sp>
      <p:sp>
        <p:nvSpPr>
          <p:cNvPr id="6" name="Poraštės vietos rezervavimo ženklas 5">
            <a:extLst>
              <a:ext uri="{FF2B5EF4-FFF2-40B4-BE49-F238E27FC236}">
                <a16:creationId xmlns:a16="http://schemas.microsoft.com/office/drawing/2014/main" id="{9513A88A-B478-4CEF-8A96-537CC7E3A32A}"/>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7" name="Skaidrės numerio vietos rezervavimo ženklas 6">
            <a:extLst>
              <a:ext uri="{FF2B5EF4-FFF2-40B4-BE49-F238E27FC236}">
                <a16:creationId xmlns:a16="http://schemas.microsoft.com/office/drawing/2014/main" id="{6A056F89-B44C-4BB6-B892-BA7BBFA0FA82}"/>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3608627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91B044B0-517D-4CD9-9AD5-12398967B4B4}"/>
              </a:ext>
            </a:extLst>
          </p:cNvPr>
          <p:cNvSpPr>
            <a:spLocks noGrp="1"/>
          </p:cNvSpPr>
          <p:nvPr>
            <p:ph type="title"/>
          </p:nvPr>
        </p:nvSpPr>
        <p:spPr>
          <a:xfrm>
            <a:off x="2743199" y="939152"/>
            <a:ext cx="6852745" cy="1325563"/>
          </a:xfrm>
        </p:spPr>
        <p:txBody>
          <a:bodyPr/>
          <a:lstStyle/>
          <a:p>
            <a:r>
              <a:rPr lang="lt-LT"/>
              <a:t>Spustelėję redaguokite stilių</a:t>
            </a:r>
          </a:p>
        </p:txBody>
      </p:sp>
      <p:sp>
        <p:nvSpPr>
          <p:cNvPr id="3" name="Teksto vietos rezervavimo ženklas 2">
            <a:extLst>
              <a:ext uri="{FF2B5EF4-FFF2-40B4-BE49-F238E27FC236}">
                <a16:creationId xmlns:a16="http://schemas.microsoft.com/office/drawing/2014/main" id="{3F6EB49E-B67A-4F36-BF6D-6AED00402D05}"/>
              </a:ext>
            </a:extLst>
          </p:cNvPr>
          <p:cNvSpPr>
            <a:spLocks noGrp="1"/>
          </p:cNvSpPr>
          <p:nvPr>
            <p:ph type="body" idx="1"/>
          </p:nvPr>
        </p:nvSpPr>
        <p:spPr>
          <a:xfrm>
            <a:off x="1225682" y="2705660"/>
            <a:ext cx="4824000" cy="648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4" name="Turinio vietos rezervavimo ženklas 3">
            <a:extLst>
              <a:ext uri="{FF2B5EF4-FFF2-40B4-BE49-F238E27FC236}">
                <a16:creationId xmlns:a16="http://schemas.microsoft.com/office/drawing/2014/main" id="{47E7904F-AFB1-4347-B967-3F331A0A0B2D}"/>
              </a:ext>
            </a:extLst>
          </p:cNvPr>
          <p:cNvSpPr>
            <a:spLocks noGrp="1"/>
          </p:cNvSpPr>
          <p:nvPr>
            <p:ph sz="half" idx="2"/>
          </p:nvPr>
        </p:nvSpPr>
        <p:spPr>
          <a:xfrm>
            <a:off x="1225682" y="3382432"/>
            <a:ext cx="4824000" cy="2629485"/>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5" name="Teksto vietos rezervavimo ženklas 4">
            <a:extLst>
              <a:ext uri="{FF2B5EF4-FFF2-40B4-BE49-F238E27FC236}">
                <a16:creationId xmlns:a16="http://schemas.microsoft.com/office/drawing/2014/main" id="{AC4B4F35-7F02-4636-944D-0F734EAE9C1B}"/>
              </a:ext>
            </a:extLst>
          </p:cNvPr>
          <p:cNvSpPr>
            <a:spLocks noGrp="1"/>
          </p:cNvSpPr>
          <p:nvPr>
            <p:ph type="body" sz="quarter" idx="3"/>
          </p:nvPr>
        </p:nvSpPr>
        <p:spPr>
          <a:xfrm>
            <a:off x="6320175" y="2705660"/>
            <a:ext cx="5004000" cy="648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Spustelėkite, kad galėtumėte redaguoti šablono teksto stilius</a:t>
            </a:r>
          </a:p>
        </p:txBody>
      </p:sp>
      <p:sp>
        <p:nvSpPr>
          <p:cNvPr id="6" name="Turinio vietos rezervavimo ženklas 5">
            <a:extLst>
              <a:ext uri="{FF2B5EF4-FFF2-40B4-BE49-F238E27FC236}">
                <a16:creationId xmlns:a16="http://schemas.microsoft.com/office/drawing/2014/main" id="{F242848D-76B6-4E02-B8E7-03D8394A7AD6}"/>
              </a:ext>
            </a:extLst>
          </p:cNvPr>
          <p:cNvSpPr>
            <a:spLocks noGrp="1"/>
          </p:cNvSpPr>
          <p:nvPr>
            <p:ph sz="quarter" idx="4"/>
          </p:nvPr>
        </p:nvSpPr>
        <p:spPr>
          <a:xfrm>
            <a:off x="6320175" y="3382432"/>
            <a:ext cx="5004000" cy="2629485"/>
          </a:xfrm>
        </p:spPr>
        <p:txBody>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7" name="Datos vietos rezervavimo ženklas 6">
            <a:extLst>
              <a:ext uri="{FF2B5EF4-FFF2-40B4-BE49-F238E27FC236}">
                <a16:creationId xmlns:a16="http://schemas.microsoft.com/office/drawing/2014/main" id="{7F67FFBF-3629-40D4-A28B-1257EEF9DA78}"/>
              </a:ext>
            </a:extLst>
          </p:cNvPr>
          <p:cNvSpPr>
            <a:spLocks noGrp="1"/>
          </p:cNvSpPr>
          <p:nvPr>
            <p:ph type="dt" sz="half" idx="10"/>
          </p:nvPr>
        </p:nvSpPr>
        <p:spPr/>
        <p:txBody>
          <a:bodyPr/>
          <a:lstStyle/>
          <a:p>
            <a:fld id="{029CD024-0683-4556-AC68-13E2A0A7193B}" type="datetime1">
              <a:rPr lang="lt-LT" smtClean="0"/>
              <a:t>2020-10-13</a:t>
            </a:fld>
            <a:endParaRPr lang="lt-LT"/>
          </a:p>
        </p:txBody>
      </p:sp>
      <p:sp>
        <p:nvSpPr>
          <p:cNvPr id="8" name="Poraštės vietos rezervavimo ženklas 7">
            <a:extLst>
              <a:ext uri="{FF2B5EF4-FFF2-40B4-BE49-F238E27FC236}">
                <a16:creationId xmlns:a16="http://schemas.microsoft.com/office/drawing/2014/main" id="{381E57BA-2D62-49D3-A554-624F60AC8BD9}"/>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9" name="Skaidrės numerio vietos rezervavimo ženklas 8">
            <a:extLst>
              <a:ext uri="{FF2B5EF4-FFF2-40B4-BE49-F238E27FC236}">
                <a16:creationId xmlns:a16="http://schemas.microsoft.com/office/drawing/2014/main" id="{ECA4554B-86B7-4B8B-B746-8D43678583AC}"/>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18367771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758D0F1E-FCF3-4498-B461-4DCF569E89C2}"/>
              </a:ext>
            </a:extLst>
          </p:cNvPr>
          <p:cNvSpPr>
            <a:spLocks noGrp="1"/>
          </p:cNvSpPr>
          <p:nvPr>
            <p:ph type="title"/>
          </p:nvPr>
        </p:nvSpPr>
        <p:spPr/>
        <p:txBody>
          <a:bodyPr/>
          <a:lstStyle/>
          <a:p>
            <a:r>
              <a:rPr lang="lt-LT"/>
              <a:t>Spustelėję redaguokite stilių</a:t>
            </a:r>
          </a:p>
        </p:txBody>
      </p:sp>
      <p:sp>
        <p:nvSpPr>
          <p:cNvPr id="3" name="Datos vietos rezervavimo ženklas 2">
            <a:extLst>
              <a:ext uri="{FF2B5EF4-FFF2-40B4-BE49-F238E27FC236}">
                <a16:creationId xmlns:a16="http://schemas.microsoft.com/office/drawing/2014/main" id="{07AE6D26-8048-4AE0-9CBB-A0BABE9B210D}"/>
              </a:ext>
            </a:extLst>
          </p:cNvPr>
          <p:cNvSpPr>
            <a:spLocks noGrp="1"/>
          </p:cNvSpPr>
          <p:nvPr>
            <p:ph type="dt" sz="half" idx="10"/>
          </p:nvPr>
        </p:nvSpPr>
        <p:spPr/>
        <p:txBody>
          <a:bodyPr/>
          <a:lstStyle/>
          <a:p>
            <a:fld id="{249EF057-65F6-458F-A30D-BCF3EF9AC170}" type="datetime1">
              <a:rPr lang="lt-LT" smtClean="0"/>
              <a:t>2020-10-13</a:t>
            </a:fld>
            <a:endParaRPr lang="lt-LT"/>
          </a:p>
        </p:txBody>
      </p:sp>
      <p:sp>
        <p:nvSpPr>
          <p:cNvPr id="4" name="Poraštės vietos rezervavimo ženklas 3">
            <a:extLst>
              <a:ext uri="{FF2B5EF4-FFF2-40B4-BE49-F238E27FC236}">
                <a16:creationId xmlns:a16="http://schemas.microsoft.com/office/drawing/2014/main" id="{31CD64B5-86CB-40D7-8023-6E0C40A5D609}"/>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5" name="Skaidrės numerio vietos rezervavimo ženklas 4">
            <a:extLst>
              <a:ext uri="{FF2B5EF4-FFF2-40B4-BE49-F238E27FC236}">
                <a16:creationId xmlns:a16="http://schemas.microsoft.com/office/drawing/2014/main" id="{712DC688-0054-4C86-92ED-F824A916CDAF}"/>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2689029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a:t>Spustelėję redag. ruoš. pavad. stilių</a:t>
            </a:r>
          </a:p>
        </p:txBody>
      </p:sp>
      <p:sp>
        <p:nvSpPr>
          <p:cNvPr id="3" name="Turinio vietos rezervavimo ženklas 2"/>
          <p:cNvSpPr>
            <a:spLocks noGrp="1"/>
          </p:cNvSpPr>
          <p:nvPr>
            <p:ph sz="half" idx="1"/>
          </p:nvPr>
        </p:nvSpPr>
        <p:spPr>
          <a:xfrm>
            <a:off x="838200" y="1825625"/>
            <a:ext cx="5181600" cy="4351338"/>
          </a:xfrm>
        </p:spPr>
        <p:txBody>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4" name="Turinio vietos rezervavimo ženklas 3"/>
          <p:cNvSpPr>
            <a:spLocks noGrp="1"/>
          </p:cNvSpPr>
          <p:nvPr>
            <p:ph sz="half" idx="2"/>
          </p:nvPr>
        </p:nvSpPr>
        <p:spPr>
          <a:xfrm>
            <a:off x="6172200" y="1825625"/>
            <a:ext cx="5181600" cy="4351338"/>
          </a:xfrm>
        </p:spPr>
        <p:txBody>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5" name="Datos vietos rezervavimo ženklas 4"/>
          <p:cNvSpPr>
            <a:spLocks noGrp="1"/>
          </p:cNvSpPr>
          <p:nvPr>
            <p:ph type="dt" sz="half" idx="10"/>
          </p:nvPr>
        </p:nvSpPr>
        <p:spPr/>
        <p:txBody>
          <a:bodyPr/>
          <a:lstStyle/>
          <a:p>
            <a:fld id="{F7DBF3F7-96CD-4E26-AA0F-4773F2314DA9}" type="datetimeFigureOut">
              <a:rPr lang="lt-LT" smtClean="0"/>
              <a:t>2020-10-13</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28039648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a:extLst>
              <a:ext uri="{FF2B5EF4-FFF2-40B4-BE49-F238E27FC236}">
                <a16:creationId xmlns:a16="http://schemas.microsoft.com/office/drawing/2014/main" id="{4D650B86-9502-40A5-AFC1-FCFF608546B9}"/>
              </a:ext>
            </a:extLst>
          </p:cNvPr>
          <p:cNvSpPr>
            <a:spLocks noGrp="1"/>
          </p:cNvSpPr>
          <p:nvPr>
            <p:ph type="dt" sz="half" idx="10"/>
          </p:nvPr>
        </p:nvSpPr>
        <p:spPr/>
        <p:txBody>
          <a:bodyPr/>
          <a:lstStyle/>
          <a:p>
            <a:fld id="{7D36783E-E52E-4B9F-B312-8DA86DEE5061}" type="datetime1">
              <a:rPr lang="lt-LT" smtClean="0"/>
              <a:t>2020-10-13</a:t>
            </a:fld>
            <a:endParaRPr lang="lt-LT"/>
          </a:p>
        </p:txBody>
      </p:sp>
      <p:sp>
        <p:nvSpPr>
          <p:cNvPr id="3" name="Poraštės vietos rezervavimo ženklas 2">
            <a:extLst>
              <a:ext uri="{FF2B5EF4-FFF2-40B4-BE49-F238E27FC236}">
                <a16:creationId xmlns:a16="http://schemas.microsoft.com/office/drawing/2014/main" id="{689AD2F8-2569-44A9-AAD8-1C7678609BF4}"/>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4" name="Skaidrės numerio vietos rezervavimo ženklas 3">
            <a:extLst>
              <a:ext uri="{FF2B5EF4-FFF2-40B4-BE49-F238E27FC236}">
                <a16:creationId xmlns:a16="http://schemas.microsoft.com/office/drawing/2014/main" id="{E8510F78-B95C-435F-AD73-BCC7B60AAC4F}"/>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20870718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0020BA10-1BA1-4C51-B649-709DABD16E9F}"/>
              </a:ext>
            </a:extLst>
          </p:cNvPr>
          <p:cNvSpPr>
            <a:spLocks noGrp="1"/>
          </p:cNvSpPr>
          <p:nvPr>
            <p:ph type="title"/>
          </p:nvPr>
        </p:nvSpPr>
        <p:spPr>
          <a:xfrm>
            <a:off x="5833462" y="952190"/>
            <a:ext cx="3932237" cy="1600200"/>
          </a:xfrm>
        </p:spPr>
        <p:txBody>
          <a:bodyPr anchor="b"/>
          <a:lstStyle>
            <a:lvl1pPr>
              <a:defRPr sz="3200"/>
            </a:lvl1pPr>
          </a:lstStyle>
          <a:p>
            <a:r>
              <a:rPr lang="lt-LT"/>
              <a:t>Spustelėję redaguokite stilių</a:t>
            </a:r>
          </a:p>
        </p:txBody>
      </p:sp>
      <p:sp>
        <p:nvSpPr>
          <p:cNvPr id="3" name="Turinio vietos rezervavimo ženklas 2">
            <a:extLst>
              <a:ext uri="{FF2B5EF4-FFF2-40B4-BE49-F238E27FC236}">
                <a16:creationId xmlns:a16="http://schemas.microsoft.com/office/drawing/2014/main" id="{2656AED0-2094-4366-B6EF-886FC1AD5E97}"/>
              </a:ext>
            </a:extLst>
          </p:cNvPr>
          <p:cNvSpPr>
            <a:spLocks noGrp="1"/>
          </p:cNvSpPr>
          <p:nvPr>
            <p:ph idx="1"/>
          </p:nvPr>
        </p:nvSpPr>
        <p:spPr>
          <a:xfrm>
            <a:off x="-1" y="1"/>
            <a:ext cx="5580993" cy="6858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Teksto vietos rezervavimo ženklas 3">
            <a:extLst>
              <a:ext uri="{FF2B5EF4-FFF2-40B4-BE49-F238E27FC236}">
                <a16:creationId xmlns:a16="http://schemas.microsoft.com/office/drawing/2014/main" id="{5A80B8D2-FF61-4DCE-A4CC-E4F800C1C25D}"/>
              </a:ext>
            </a:extLst>
          </p:cNvPr>
          <p:cNvSpPr>
            <a:spLocks noGrp="1"/>
          </p:cNvSpPr>
          <p:nvPr>
            <p:ph type="body" sz="half" idx="2"/>
          </p:nvPr>
        </p:nvSpPr>
        <p:spPr>
          <a:xfrm>
            <a:off x="5833462" y="2725637"/>
            <a:ext cx="3932237" cy="30988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Spustelėkite, kad galėtumėte redaguoti šablono teksto stilius</a:t>
            </a:r>
          </a:p>
        </p:txBody>
      </p:sp>
      <p:sp>
        <p:nvSpPr>
          <p:cNvPr id="5" name="Datos vietos rezervavimo ženklas 4">
            <a:extLst>
              <a:ext uri="{FF2B5EF4-FFF2-40B4-BE49-F238E27FC236}">
                <a16:creationId xmlns:a16="http://schemas.microsoft.com/office/drawing/2014/main" id="{DE791434-D253-4D96-9E9D-A8F9C92CF54D}"/>
              </a:ext>
            </a:extLst>
          </p:cNvPr>
          <p:cNvSpPr>
            <a:spLocks noGrp="1"/>
          </p:cNvSpPr>
          <p:nvPr>
            <p:ph type="dt" sz="half" idx="10"/>
          </p:nvPr>
        </p:nvSpPr>
        <p:spPr/>
        <p:txBody>
          <a:bodyPr/>
          <a:lstStyle/>
          <a:p>
            <a:fld id="{1D7BA27A-ABBE-4A21-9349-5BF48384BAA0}" type="datetime1">
              <a:rPr lang="lt-LT" smtClean="0"/>
              <a:t>2020-10-13</a:t>
            </a:fld>
            <a:endParaRPr lang="lt-LT"/>
          </a:p>
        </p:txBody>
      </p:sp>
      <p:sp>
        <p:nvSpPr>
          <p:cNvPr id="6" name="Poraštės vietos rezervavimo ženklas 5">
            <a:extLst>
              <a:ext uri="{FF2B5EF4-FFF2-40B4-BE49-F238E27FC236}">
                <a16:creationId xmlns:a16="http://schemas.microsoft.com/office/drawing/2014/main" id="{8527C3E4-C692-45C2-990D-01470EC3CBE9}"/>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7" name="Skaidrės numerio vietos rezervavimo ženklas 6">
            <a:extLst>
              <a:ext uri="{FF2B5EF4-FFF2-40B4-BE49-F238E27FC236}">
                <a16:creationId xmlns:a16="http://schemas.microsoft.com/office/drawing/2014/main" id="{859C2D99-43F9-4F54-9E28-EF82289664BF}"/>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41497219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aveikslėlis ir antraštė">
    <p:spTree>
      <p:nvGrpSpPr>
        <p:cNvPr id="1" name=""/>
        <p:cNvGrpSpPr/>
        <p:nvPr/>
      </p:nvGrpSpPr>
      <p:grpSpPr>
        <a:xfrm>
          <a:off x="0" y="0"/>
          <a:ext cx="0" cy="0"/>
          <a:chOff x="0" y="0"/>
          <a:chExt cx="0" cy="0"/>
        </a:xfrm>
      </p:grpSpPr>
      <p:sp>
        <p:nvSpPr>
          <p:cNvPr id="3" name="Paveikslėlio vietos rezervavimo ženklas 2">
            <a:extLst>
              <a:ext uri="{FF2B5EF4-FFF2-40B4-BE49-F238E27FC236}">
                <a16:creationId xmlns:a16="http://schemas.microsoft.com/office/drawing/2014/main" id="{9ED6F8BC-E229-4824-89DA-9C3099DEE96D}"/>
              </a:ext>
            </a:extLst>
          </p:cNvPr>
          <p:cNvSpPr>
            <a:spLocks noGrp="1"/>
          </p:cNvSpPr>
          <p:nvPr>
            <p:ph type="pic" idx="1"/>
          </p:nvPr>
        </p:nvSpPr>
        <p:spPr>
          <a:xfrm>
            <a:off x="7881" y="0"/>
            <a:ext cx="5520559"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5" name="Datos vietos rezervavimo ženklas 4">
            <a:extLst>
              <a:ext uri="{FF2B5EF4-FFF2-40B4-BE49-F238E27FC236}">
                <a16:creationId xmlns:a16="http://schemas.microsoft.com/office/drawing/2014/main" id="{CE4C7F83-6A31-43BD-9B29-86864C54CF5E}"/>
              </a:ext>
            </a:extLst>
          </p:cNvPr>
          <p:cNvSpPr>
            <a:spLocks noGrp="1"/>
          </p:cNvSpPr>
          <p:nvPr>
            <p:ph type="dt" sz="half" idx="10"/>
          </p:nvPr>
        </p:nvSpPr>
        <p:spPr/>
        <p:txBody>
          <a:bodyPr/>
          <a:lstStyle/>
          <a:p>
            <a:fld id="{DA045708-B602-47D2-A95D-61C2F01E4207}" type="datetime1">
              <a:rPr lang="lt-LT" smtClean="0"/>
              <a:t>2020-10-13</a:t>
            </a:fld>
            <a:endParaRPr lang="lt-LT"/>
          </a:p>
        </p:txBody>
      </p:sp>
      <p:sp>
        <p:nvSpPr>
          <p:cNvPr id="6" name="Poraštės vietos rezervavimo ženklas 5">
            <a:extLst>
              <a:ext uri="{FF2B5EF4-FFF2-40B4-BE49-F238E27FC236}">
                <a16:creationId xmlns:a16="http://schemas.microsoft.com/office/drawing/2014/main" id="{6302BE28-2504-4C28-BE36-C59CEC259F8B}"/>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7" name="Skaidrės numerio vietos rezervavimo ženklas 6">
            <a:extLst>
              <a:ext uri="{FF2B5EF4-FFF2-40B4-BE49-F238E27FC236}">
                <a16:creationId xmlns:a16="http://schemas.microsoft.com/office/drawing/2014/main" id="{98C90C9C-F3EA-47C1-8A72-E992466DFA6D}"/>
              </a:ext>
            </a:extLst>
          </p:cNvPr>
          <p:cNvSpPr>
            <a:spLocks noGrp="1"/>
          </p:cNvSpPr>
          <p:nvPr>
            <p:ph type="sldNum" sz="quarter" idx="12"/>
          </p:nvPr>
        </p:nvSpPr>
        <p:spPr/>
        <p:txBody>
          <a:bodyPr/>
          <a:lstStyle/>
          <a:p>
            <a:fld id="{B8EC2BE2-EA2B-4FB0-A98C-0DBD8C7F9E33}" type="slidenum">
              <a:rPr lang="lt-LT" smtClean="0"/>
              <a:t>‹#›</a:t>
            </a:fld>
            <a:endParaRPr lang="lt-LT"/>
          </a:p>
        </p:txBody>
      </p:sp>
      <p:sp>
        <p:nvSpPr>
          <p:cNvPr id="12" name="Pavadinimas 1">
            <a:extLst>
              <a:ext uri="{FF2B5EF4-FFF2-40B4-BE49-F238E27FC236}">
                <a16:creationId xmlns:a16="http://schemas.microsoft.com/office/drawing/2014/main" id="{DABD3CB3-BCDE-4489-B5A5-FB839DE5094F}"/>
              </a:ext>
            </a:extLst>
          </p:cNvPr>
          <p:cNvSpPr>
            <a:spLocks noGrp="1"/>
          </p:cNvSpPr>
          <p:nvPr>
            <p:ph type="title"/>
          </p:nvPr>
        </p:nvSpPr>
        <p:spPr>
          <a:xfrm>
            <a:off x="5833462" y="952190"/>
            <a:ext cx="3932237" cy="1600200"/>
          </a:xfrm>
        </p:spPr>
        <p:txBody>
          <a:bodyPr anchor="b"/>
          <a:lstStyle>
            <a:lvl1pPr>
              <a:defRPr sz="3200"/>
            </a:lvl1pPr>
          </a:lstStyle>
          <a:p>
            <a:r>
              <a:rPr lang="lt-LT"/>
              <a:t>Spustelėję redaguokite stilių</a:t>
            </a:r>
          </a:p>
        </p:txBody>
      </p:sp>
      <p:sp>
        <p:nvSpPr>
          <p:cNvPr id="13" name="Teksto vietos rezervavimo ženklas 3">
            <a:extLst>
              <a:ext uri="{FF2B5EF4-FFF2-40B4-BE49-F238E27FC236}">
                <a16:creationId xmlns:a16="http://schemas.microsoft.com/office/drawing/2014/main" id="{6482D238-7735-4BFD-8471-0A61578B818E}"/>
              </a:ext>
            </a:extLst>
          </p:cNvPr>
          <p:cNvSpPr>
            <a:spLocks noGrp="1"/>
          </p:cNvSpPr>
          <p:nvPr>
            <p:ph type="body" sz="half" idx="2"/>
          </p:nvPr>
        </p:nvSpPr>
        <p:spPr>
          <a:xfrm>
            <a:off x="5833462" y="2725637"/>
            <a:ext cx="3932237" cy="309886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Spustelėkite, kad galėtumėte redaguoti šablono teksto stilius</a:t>
            </a:r>
          </a:p>
        </p:txBody>
      </p:sp>
    </p:spTree>
    <p:extLst>
      <p:ext uri="{BB962C8B-B14F-4D97-AF65-F5344CB8AC3E}">
        <p14:creationId xmlns:p14="http://schemas.microsoft.com/office/powerpoint/2010/main" val="5513881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628A9BFC-ECFC-4140-9FAF-8659AD1FAAFE}"/>
              </a:ext>
            </a:extLst>
          </p:cNvPr>
          <p:cNvSpPr>
            <a:spLocks noGrp="1"/>
          </p:cNvSpPr>
          <p:nvPr>
            <p:ph type="title"/>
          </p:nvPr>
        </p:nvSpPr>
        <p:spPr/>
        <p:txBody>
          <a:bodyPr/>
          <a:lstStyle/>
          <a:p>
            <a:r>
              <a:rPr lang="lt-LT"/>
              <a:t>Spustelėję redaguokite stilių</a:t>
            </a:r>
          </a:p>
        </p:txBody>
      </p:sp>
      <p:sp>
        <p:nvSpPr>
          <p:cNvPr id="3" name="Vertikalaus teksto vietos rezervavimo ženklas 2">
            <a:extLst>
              <a:ext uri="{FF2B5EF4-FFF2-40B4-BE49-F238E27FC236}">
                <a16:creationId xmlns:a16="http://schemas.microsoft.com/office/drawing/2014/main" id="{ECB6FE45-32BE-438A-BE12-5D73B70C0BA4}"/>
              </a:ext>
            </a:extLst>
          </p:cNvPr>
          <p:cNvSpPr>
            <a:spLocks noGrp="1"/>
          </p:cNvSpPr>
          <p:nvPr>
            <p:ph type="body" orient="vert" idx="1"/>
          </p:nvPr>
        </p:nvSpPr>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18520642-9C9C-4706-A85D-B529169F1628}"/>
              </a:ext>
            </a:extLst>
          </p:cNvPr>
          <p:cNvSpPr>
            <a:spLocks noGrp="1"/>
          </p:cNvSpPr>
          <p:nvPr>
            <p:ph type="dt" sz="half" idx="10"/>
          </p:nvPr>
        </p:nvSpPr>
        <p:spPr/>
        <p:txBody>
          <a:bodyPr/>
          <a:lstStyle/>
          <a:p>
            <a:fld id="{CFCE339F-CBDF-4422-972B-D0F6A405881A}" type="datetime1">
              <a:rPr lang="lt-LT" smtClean="0"/>
              <a:t>2020-10-13</a:t>
            </a:fld>
            <a:endParaRPr lang="lt-LT"/>
          </a:p>
        </p:txBody>
      </p:sp>
      <p:sp>
        <p:nvSpPr>
          <p:cNvPr id="5" name="Poraštės vietos rezervavimo ženklas 4">
            <a:extLst>
              <a:ext uri="{FF2B5EF4-FFF2-40B4-BE49-F238E27FC236}">
                <a16:creationId xmlns:a16="http://schemas.microsoft.com/office/drawing/2014/main" id="{9D6828BA-B2C5-40F9-937D-1EADDB351CD2}"/>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6" name="Skaidrės numerio vietos rezervavimo ženklas 5">
            <a:extLst>
              <a:ext uri="{FF2B5EF4-FFF2-40B4-BE49-F238E27FC236}">
                <a16:creationId xmlns:a16="http://schemas.microsoft.com/office/drawing/2014/main" id="{B809EF3F-10E3-45A8-A3BD-1FBED734E0E7}"/>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8303062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a:extLst>
              <a:ext uri="{FF2B5EF4-FFF2-40B4-BE49-F238E27FC236}">
                <a16:creationId xmlns:a16="http://schemas.microsoft.com/office/drawing/2014/main" id="{7AE58A1A-A3E9-43E6-ACDC-32C7DBF02907}"/>
              </a:ext>
            </a:extLst>
          </p:cNvPr>
          <p:cNvSpPr>
            <a:spLocks noGrp="1"/>
          </p:cNvSpPr>
          <p:nvPr>
            <p:ph type="title" orient="vert"/>
          </p:nvPr>
        </p:nvSpPr>
        <p:spPr>
          <a:xfrm>
            <a:off x="8724900" y="365125"/>
            <a:ext cx="2628900" cy="5811838"/>
          </a:xfrm>
        </p:spPr>
        <p:txBody>
          <a:bodyPr vert="eaVert"/>
          <a:lstStyle/>
          <a:p>
            <a:r>
              <a:rPr lang="lt-LT"/>
              <a:t>Spustelėję redaguokite stilių</a:t>
            </a:r>
          </a:p>
        </p:txBody>
      </p:sp>
      <p:sp>
        <p:nvSpPr>
          <p:cNvPr id="3" name="Vertikalaus teksto vietos rezervavimo ženklas 2">
            <a:extLst>
              <a:ext uri="{FF2B5EF4-FFF2-40B4-BE49-F238E27FC236}">
                <a16:creationId xmlns:a16="http://schemas.microsoft.com/office/drawing/2014/main" id="{F53A80DC-58F7-44BE-89B8-50631124A211}"/>
              </a:ext>
            </a:extLst>
          </p:cNvPr>
          <p:cNvSpPr>
            <a:spLocks noGrp="1"/>
          </p:cNvSpPr>
          <p:nvPr>
            <p:ph type="body" orient="vert" idx="1"/>
          </p:nvPr>
        </p:nvSpPr>
        <p:spPr>
          <a:xfrm>
            <a:off x="838200" y="365125"/>
            <a:ext cx="7734300" cy="5811838"/>
          </a:xfrm>
        </p:spPr>
        <p:txBody>
          <a:bodyPr vert="eaVert"/>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Datos vietos rezervavimo ženklas 3">
            <a:extLst>
              <a:ext uri="{FF2B5EF4-FFF2-40B4-BE49-F238E27FC236}">
                <a16:creationId xmlns:a16="http://schemas.microsoft.com/office/drawing/2014/main" id="{F68E3C3A-17D6-472F-B011-06919F93B991}"/>
              </a:ext>
            </a:extLst>
          </p:cNvPr>
          <p:cNvSpPr>
            <a:spLocks noGrp="1"/>
          </p:cNvSpPr>
          <p:nvPr>
            <p:ph type="dt" sz="half" idx="10"/>
          </p:nvPr>
        </p:nvSpPr>
        <p:spPr/>
        <p:txBody>
          <a:bodyPr/>
          <a:lstStyle/>
          <a:p>
            <a:fld id="{E0C55353-5BC4-417B-AAE1-D96942C64DE3}" type="datetime1">
              <a:rPr lang="lt-LT" smtClean="0"/>
              <a:t>2020-10-13</a:t>
            </a:fld>
            <a:endParaRPr lang="lt-LT"/>
          </a:p>
        </p:txBody>
      </p:sp>
      <p:sp>
        <p:nvSpPr>
          <p:cNvPr id="5" name="Poraštės vietos rezervavimo ženklas 4">
            <a:extLst>
              <a:ext uri="{FF2B5EF4-FFF2-40B4-BE49-F238E27FC236}">
                <a16:creationId xmlns:a16="http://schemas.microsoft.com/office/drawing/2014/main" id="{65DB6242-E236-461B-9B33-0E476E6D77B2}"/>
              </a:ext>
            </a:extLst>
          </p:cNvPr>
          <p:cNvSpPr>
            <a:spLocks noGrp="1"/>
          </p:cNvSpPr>
          <p:nvPr>
            <p:ph type="ftr" sz="quarter" idx="11"/>
          </p:nvPr>
        </p:nvSpPr>
        <p:spPr/>
        <p:txBody>
          <a:bodyPr/>
          <a:lstStyle>
            <a:lvl1pPr>
              <a:defRPr>
                <a:solidFill>
                  <a:schemeClr val="accent6"/>
                </a:solidFill>
              </a:defRPr>
            </a:lvl1pPr>
          </a:lstStyle>
          <a:p>
            <a:r>
              <a:rPr lang="lt-LT"/>
              <a:t>Check or Cheat</a:t>
            </a:r>
          </a:p>
        </p:txBody>
      </p:sp>
      <p:sp>
        <p:nvSpPr>
          <p:cNvPr id="6" name="Skaidrės numerio vietos rezervavimo ženklas 5">
            <a:extLst>
              <a:ext uri="{FF2B5EF4-FFF2-40B4-BE49-F238E27FC236}">
                <a16:creationId xmlns:a16="http://schemas.microsoft.com/office/drawing/2014/main" id="{BD148259-D3D2-41EA-8CAE-40986CF45D41}"/>
              </a:ext>
            </a:extLst>
          </p:cNvPr>
          <p:cNvSpPr>
            <a:spLocks noGrp="1"/>
          </p:cNvSpPr>
          <p:nvPr>
            <p:ph type="sldNum" sz="quarter" idx="12"/>
          </p:nvPr>
        </p:nvSpPr>
        <p:spPr/>
        <p:txBody>
          <a:bodyPr/>
          <a:lstStyle/>
          <a:p>
            <a:fld id="{B8EC2BE2-EA2B-4FB0-A98C-0DBD8C7F9E33}" type="slidenum">
              <a:rPr lang="lt-LT" smtClean="0"/>
              <a:t>‹#›</a:t>
            </a:fld>
            <a:endParaRPr lang="lt-LT"/>
          </a:p>
        </p:txBody>
      </p:sp>
    </p:spTree>
    <p:extLst>
      <p:ext uri="{BB962C8B-B14F-4D97-AF65-F5344CB8AC3E}">
        <p14:creationId xmlns:p14="http://schemas.microsoft.com/office/powerpoint/2010/main" val="2972041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365125"/>
            <a:ext cx="10515600" cy="1325563"/>
          </a:xfrm>
        </p:spPr>
        <p:txBody>
          <a:bodyPr/>
          <a:lstStyle/>
          <a:p>
            <a:r>
              <a:rPr lang="lt-LT"/>
              <a:t>Spustelėję redag. ruoš. pavad. stilių</a:t>
            </a:r>
          </a:p>
        </p:txBody>
      </p:sp>
      <p:sp>
        <p:nvSpPr>
          <p:cNvPr id="3" name="Teksto vietos rezervavimo ženklas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Spustelėję redag. ruoš. teksto stilių</a:t>
            </a:r>
          </a:p>
        </p:txBody>
      </p:sp>
      <p:sp>
        <p:nvSpPr>
          <p:cNvPr id="4" name="Turinio vietos rezervavimo ženklas 3"/>
          <p:cNvSpPr>
            <a:spLocks noGrp="1"/>
          </p:cNvSpPr>
          <p:nvPr>
            <p:ph sz="half" idx="2"/>
          </p:nvPr>
        </p:nvSpPr>
        <p:spPr>
          <a:xfrm>
            <a:off x="839788" y="2505075"/>
            <a:ext cx="5157787" cy="3684588"/>
          </a:xfrm>
        </p:spPr>
        <p:txBody>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5" name="Teksto vietos rezervavimo ženklas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Spustelėję redag. ruoš. teksto stilių</a:t>
            </a:r>
          </a:p>
        </p:txBody>
      </p:sp>
      <p:sp>
        <p:nvSpPr>
          <p:cNvPr id="6" name="Turinio vietos rezervavimo ženklas 5"/>
          <p:cNvSpPr>
            <a:spLocks noGrp="1"/>
          </p:cNvSpPr>
          <p:nvPr>
            <p:ph sz="quarter" idx="4"/>
          </p:nvPr>
        </p:nvSpPr>
        <p:spPr>
          <a:xfrm>
            <a:off x="6172200" y="2505075"/>
            <a:ext cx="5183188" cy="3684588"/>
          </a:xfrm>
        </p:spPr>
        <p:txBody>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7" name="Datos vietos rezervavimo ženklas 6"/>
          <p:cNvSpPr>
            <a:spLocks noGrp="1"/>
          </p:cNvSpPr>
          <p:nvPr>
            <p:ph type="dt" sz="half" idx="10"/>
          </p:nvPr>
        </p:nvSpPr>
        <p:spPr/>
        <p:txBody>
          <a:bodyPr/>
          <a:lstStyle/>
          <a:p>
            <a:fld id="{F7DBF3F7-96CD-4E26-AA0F-4773F2314DA9}" type="datetimeFigureOut">
              <a:rPr lang="lt-LT" smtClean="0"/>
              <a:t>2020-10-13</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1943015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a:t>Spustelėję redag. ruoš. pavad. stilių</a:t>
            </a:r>
          </a:p>
        </p:txBody>
      </p:sp>
      <p:sp>
        <p:nvSpPr>
          <p:cNvPr id="3" name="Datos vietos rezervavimo ženklas 2"/>
          <p:cNvSpPr>
            <a:spLocks noGrp="1"/>
          </p:cNvSpPr>
          <p:nvPr>
            <p:ph type="dt" sz="half" idx="10"/>
          </p:nvPr>
        </p:nvSpPr>
        <p:spPr/>
        <p:txBody>
          <a:bodyPr/>
          <a:lstStyle/>
          <a:p>
            <a:fld id="{F7DBF3F7-96CD-4E26-AA0F-4773F2314DA9}" type="datetimeFigureOut">
              <a:rPr lang="lt-LT" smtClean="0"/>
              <a:t>2020-10-13</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3056695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F7DBF3F7-96CD-4E26-AA0F-4773F2314DA9}" type="datetimeFigureOut">
              <a:rPr lang="lt-LT" smtClean="0"/>
              <a:t>2020-10-13</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90413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457200"/>
            <a:ext cx="3932237" cy="1600200"/>
          </a:xfrm>
        </p:spPr>
        <p:txBody>
          <a:bodyPr anchor="b"/>
          <a:lstStyle>
            <a:lvl1pPr>
              <a:defRPr sz="3200"/>
            </a:lvl1pPr>
          </a:lstStyle>
          <a:p>
            <a:r>
              <a:rPr lang="lt-LT"/>
              <a:t>Spustelėję redag. ruoš. pavad. stilių</a:t>
            </a:r>
          </a:p>
        </p:txBody>
      </p:sp>
      <p:sp>
        <p:nvSpPr>
          <p:cNvPr id="3" name="Turinio vietos rezervavimo ženklas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4" name="Teksto vietos rezervavimo ženklas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Spustelėję redag. ruoš. teksto stilių</a:t>
            </a:r>
          </a:p>
        </p:txBody>
      </p:sp>
      <p:sp>
        <p:nvSpPr>
          <p:cNvPr id="5" name="Datos vietos rezervavimo ženklas 4"/>
          <p:cNvSpPr>
            <a:spLocks noGrp="1"/>
          </p:cNvSpPr>
          <p:nvPr>
            <p:ph type="dt" sz="half" idx="10"/>
          </p:nvPr>
        </p:nvSpPr>
        <p:spPr/>
        <p:txBody>
          <a:bodyPr/>
          <a:lstStyle/>
          <a:p>
            <a:fld id="{F7DBF3F7-96CD-4E26-AA0F-4773F2314DA9}" type="datetimeFigureOut">
              <a:rPr lang="lt-LT" smtClean="0"/>
              <a:t>2020-10-13</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2941467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Pavadinimas 1"/>
          <p:cNvSpPr>
            <a:spLocks noGrp="1"/>
          </p:cNvSpPr>
          <p:nvPr>
            <p:ph type="title"/>
          </p:nvPr>
        </p:nvSpPr>
        <p:spPr>
          <a:xfrm>
            <a:off x="839788" y="457200"/>
            <a:ext cx="3932237" cy="1600200"/>
          </a:xfrm>
        </p:spPr>
        <p:txBody>
          <a:bodyPr anchor="b"/>
          <a:lstStyle>
            <a:lvl1pPr>
              <a:defRPr sz="3200"/>
            </a:lvl1pPr>
          </a:lstStyle>
          <a:p>
            <a:r>
              <a:rPr lang="lt-LT"/>
              <a:t>Spustelėję redag. ruoš. pavad. stilių</a:t>
            </a:r>
          </a:p>
        </p:txBody>
      </p:sp>
      <p:sp>
        <p:nvSpPr>
          <p:cNvPr id="3" name="Paveikslėlio vietos rezervavimo ženklas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t-LT"/>
              <a:t>Spustelėję redag. ruoš. teksto stilių</a:t>
            </a:r>
          </a:p>
        </p:txBody>
      </p:sp>
      <p:sp>
        <p:nvSpPr>
          <p:cNvPr id="5" name="Datos vietos rezervavimo ženklas 4"/>
          <p:cNvSpPr>
            <a:spLocks noGrp="1"/>
          </p:cNvSpPr>
          <p:nvPr>
            <p:ph type="dt" sz="half" idx="10"/>
          </p:nvPr>
        </p:nvSpPr>
        <p:spPr/>
        <p:txBody>
          <a:bodyPr/>
          <a:lstStyle/>
          <a:p>
            <a:fld id="{F7DBF3F7-96CD-4E26-AA0F-4773F2314DA9}" type="datetimeFigureOut">
              <a:rPr lang="lt-LT" smtClean="0"/>
              <a:t>2020-10-13</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55BAF98F-CF50-4398-A2A9-CF15E81849B6}" type="slidenum">
              <a:rPr lang="lt-LT" smtClean="0"/>
              <a:t>‹#›</a:t>
            </a:fld>
            <a:endParaRPr lang="lt-LT"/>
          </a:p>
        </p:txBody>
      </p:sp>
    </p:spTree>
    <p:extLst>
      <p:ext uri="{BB962C8B-B14F-4D97-AF65-F5344CB8AC3E}">
        <p14:creationId xmlns:p14="http://schemas.microsoft.com/office/powerpoint/2010/main" val="740632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microsoft.com/office/2007/relationships/hdphoto" Target="../media/hdphoto1.wdp"/></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image" Target="../media/image8.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7.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0.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 ruoš. pavad. stilių</a:t>
            </a:r>
          </a:p>
        </p:txBody>
      </p:sp>
      <p:sp>
        <p:nvSpPr>
          <p:cNvPr id="3" name="Teksto vietos rezervavimo ženklas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Spustelėję redag. ruoš. teksto stilių</a:t>
            </a:r>
          </a:p>
          <a:p>
            <a:pPr lvl="1"/>
            <a:r>
              <a:rPr lang="lt-LT"/>
              <a:t>Antras lygmuo</a:t>
            </a:r>
          </a:p>
          <a:p>
            <a:pPr lvl="2"/>
            <a:r>
              <a:rPr lang="lt-LT"/>
              <a:t>Trečias lygmuo</a:t>
            </a:r>
          </a:p>
          <a:p>
            <a:pPr lvl="3"/>
            <a:r>
              <a:rPr lang="lt-LT"/>
              <a:t>Ketvirtas lygmuo</a:t>
            </a:r>
          </a:p>
          <a:p>
            <a:pPr lvl="4"/>
            <a:r>
              <a:rPr lang="lt-LT"/>
              <a:t>Penktas lygmuo</a:t>
            </a:r>
          </a:p>
        </p:txBody>
      </p:sp>
      <p:sp>
        <p:nvSpPr>
          <p:cNvPr id="4" name="Datos vietos rezervavimo ženklas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BF3F7-96CD-4E26-AA0F-4773F2314DA9}" type="datetimeFigureOut">
              <a:rPr lang="lt-LT" smtClean="0"/>
              <a:t>2020-10-13</a:t>
            </a:fld>
            <a:endParaRPr lang="lt-LT"/>
          </a:p>
        </p:txBody>
      </p:sp>
      <p:sp>
        <p:nvSpPr>
          <p:cNvPr id="5" name="Poraštės vietos rezervavimo ženklas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BAF98F-CF50-4398-A2A9-CF15E81849B6}" type="slidenum">
              <a:rPr lang="lt-LT" smtClean="0"/>
              <a:t>‹#›</a:t>
            </a:fld>
            <a:endParaRPr lang="lt-LT"/>
          </a:p>
        </p:txBody>
      </p:sp>
    </p:spTree>
    <p:extLst>
      <p:ext uri="{BB962C8B-B14F-4D97-AF65-F5344CB8AC3E}">
        <p14:creationId xmlns:p14="http://schemas.microsoft.com/office/powerpoint/2010/main" val="2617656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52E37674-C1BA-4107-9B06-6D4CAC3A3DF5}" type="datetimeFigureOut">
              <a:rPr lang="en-US" dirty="0"/>
              <a:t>10/13/2020</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n-lt"/>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435975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EF7C75A-FA2D-487F-BB4B-663724CF3BA3}"/>
              </a:ext>
            </a:extLst>
          </p:cNvPr>
          <p:cNvSpPr>
            <a:spLocks noGrp="1" noChangeArrowheads="1"/>
          </p:cNvSpPr>
          <p:nvPr>
            <p:ph type="title"/>
          </p:nvPr>
        </p:nvSpPr>
        <p:spPr bwMode="auto">
          <a:xfrm>
            <a:off x="609600" y="387351"/>
            <a:ext cx="10966451"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lt-LT"/>
              <a:t>Click to edit the title text format</a:t>
            </a:r>
          </a:p>
        </p:txBody>
      </p:sp>
      <p:sp>
        <p:nvSpPr>
          <p:cNvPr id="1027" name="Rectangle 2">
            <a:extLst>
              <a:ext uri="{FF2B5EF4-FFF2-40B4-BE49-F238E27FC236}">
                <a16:creationId xmlns:a16="http://schemas.microsoft.com/office/drawing/2014/main" id="{DA433949-EB24-4B2A-B7A4-1DB339F3013D}"/>
              </a:ext>
            </a:extLst>
          </p:cNvPr>
          <p:cNvSpPr>
            <a:spLocks noGrp="1" noChangeArrowheads="1"/>
          </p:cNvSpPr>
          <p:nvPr>
            <p:ph type="body" idx="1"/>
          </p:nvPr>
        </p:nvSpPr>
        <p:spPr bwMode="auto">
          <a:xfrm>
            <a:off x="609600" y="1600200"/>
            <a:ext cx="10966451"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lt-LT"/>
              <a:t>Click to edit the outline text format</a:t>
            </a:r>
          </a:p>
          <a:p>
            <a:pPr lvl="1"/>
            <a:r>
              <a:rPr lang="en-GB" altLang="lt-LT"/>
              <a:t>Second Outline Level</a:t>
            </a:r>
          </a:p>
          <a:p>
            <a:pPr lvl="2"/>
            <a:r>
              <a:rPr lang="en-GB" altLang="lt-LT"/>
              <a:t>Third Outline Level</a:t>
            </a:r>
          </a:p>
          <a:p>
            <a:pPr lvl="3"/>
            <a:r>
              <a:rPr lang="en-GB" altLang="lt-LT"/>
              <a:t>Fourth Outline Level</a:t>
            </a:r>
          </a:p>
          <a:p>
            <a:pPr lvl="4"/>
            <a:r>
              <a:rPr lang="en-GB" altLang="lt-LT"/>
              <a:t>Fifth Outline Level</a:t>
            </a:r>
          </a:p>
          <a:p>
            <a:pPr lvl="4"/>
            <a:r>
              <a:rPr lang="en-GB" altLang="lt-LT"/>
              <a:t>Sixth Outline Level</a:t>
            </a:r>
          </a:p>
          <a:p>
            <a:pPr lvl="4"/>
            <a:r>
              <a:rPr lang="en-GB" altLang="lt-LT"/>
              <a:t>Seventh Outline Level</a:t>
            </a:r>
          </a:p>
          <a:p>
            <a:pPr lvl="4"/>
            <a:r>
              <a:rPr lang="en-GB" altLang="lt-LT"/>
              <a:t>Eighth Outline Level</a:t>
            </a:r>
          </a:p>
          <a:p>
            <a:pPr lvl="4"/>
            <a:r>
              <a:rPr lang="en-GB" altLang="lt-LT"/>
              <a:t>Ninth Outline Level</a:t>
            </a:r>
          </a:p>
        </p:txBody>
      </p:sp>
      <p:sp>
        <p:nvSpPr>
          <p:cNvPr id="1028" name="Rectangle 4">
            <a:extLst>
              <a:ext uri="{FF2B5EF4-FFF2-40B4-BE49-F238E27FC236}">
                <a16:creationId xmlns:a16="http://schemas.microsoft.com/office/drawing/2014/main" id="{04104275-504D-4820-84F6-163E0B3B3197}"/>
              </a:ext>
            </a:extLst>
          </p:cNvPr>
          <p:cNvSpPr>
            <a:spLocks noGrp="1" noChangeArrowheads="1"/>
          </p:cNvSpPr>
          <p:nvPr>
            <p:ph type="ftr"/>
          </p:nvPr>
        </p:nvSpPr>
        <p:spPr bwMode="auto">
          <a:xfrm>
            <a:off x="7344834" y="6245225"/>
            <a:ext cx="2988733" cy="4635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eaLnBrk="1" hangingPunct="1">
              <a:lnSpc>
                <a:spcPct val="100000"/>
              </a:lnSpc>
              <a:buClr>
                <a:srgbClr val="BA13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a:solidFill>
                  <a:srgbClr val="000000"/>
                </a:solidFill>
                <a:latin typeface="Arial" charset="0"/>
                <a:ea typeface="+mn-ea"/>
                <a:cs typeface="+mn-cs"/>
              </a:defRPr>
            </a:lvl1pPr>
          </a:lstStyle>
          <a:p>
            <a:pPr>
              <a:defRPr/>
            </a:pPr>
            <a:endParaRPr lang="en-GB"/>
          </a:p>
        </p:txBody>
      </p:sp>
      <p:sp>
        <p:nvSpPr>
          <p:cNvPr id="1029" name="Rectangle 5">
            <a:extLst>
              <a:ext uri="{FF2B5EF4-FFF2-40B4-BE49-F238E27FC236}">
                <a16:creationId xmlns:a16="http://schemas.microsoft.com/office/drawing/2014/main" id="{813A7174-D04D-4ACD-81C5-81EC888669B6}"/>
              </a:ext>
            </a:extLst>
          </p:cNvPr>
          <p:cNvSpPr>
            <a:spLocks noGrp="1" noChangeArrowheads="1"/>
          </p:cNvSpPr>
          <p:nvPr>
            <p:ph type="sldNum"/>
          </p:nvPr>
        </p:nvSpPr>
        <p:spPr bwMode="auto">
          <a:xfrm>
            <a:off x="10416118" y="6402389"/>
            <a:ext cx="1159933" cy="471487"/>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hangingPunct="1">
              <a:buClr>
                <a:srgbClr val="BA1300"/>
              </a:buClr>
              <a:buSzPct val="100000"/>
              <a:buFont typeface="Arial" panose="020B0604020202020204" pitchFamily="34" charset="0"/>
              <a:buNone/>
              <a:defRPr sz="1400" smtClean="0">
                <a:solidFill>
                  <a:srgbClr val="000000"/>
                </a:solidFill>
              </a:defRPr>
            </a:lvl1pPr>
          </a:lstStyle>
          <a:p>
            <a:pPr>
              <a:defRPr/>
            </a:pPr>
            <a:fld id="{982BAE69-AACC-4FA4-9065-5A0344C57506}" type="slidenum">
              <a:rPr lang="en-GB" altLang="lt-LT"/>
              <a:pPr>
                <a:defRPr/>
              </a:pPr>
              <a:t>‹#›</a:t>
            </a:fld>
            <a:endParaRPr lang="en-GB" altLang="lt-LT"/>
          </a:p>
        </p:txBody>
      </p:sp>
      <p:pic>
        <p:nvPicPr>
          <p:cNvPr id="1030" name="Picture 13">
            <a:extLst>
              <a:ext uri="{FF2B5EF4-FFF2-40B4-BE49-F238E27FC236}">
                <a16:creationId xmlns:a16="http://schemas.microsoft.com/office/drawing/2014/main" id="{CD26786B-3BEC-4961-9C9C-E512E0701114}"/>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r="97644"/>
          <a:stretch>
            <a:fillRect/>
          </a:stretch>
        </p:blipFill>
        <p:spPr bwMode="auto">
          <a:xfrm>
            <a:off x="1" y="5964238"/>
            <a:ext cx="294217"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031" name="Picture 6" descr="UPC_logotipas">
            <a:extLst>
              <a:ext uri="{FF2B5EF4-FFF2-40B4-BE49-F238E27FC236}">
                <a16:creationId xmlns:a16="http://schemas.microsoft.com/office/drawing/2014/main" id="{2FF47282-ADC5-46AA-972E-1DEA1EEFFEE5}"/>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246717" y="5929314"/>
            <a:ext cx="1488016"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2" name="Group 33">
            <a:extLst>
              <a:ext uri="{FF2B5EF4-FFF2-40B4-BE49-F238E27FC236}">
                <a16:creationId xmlns:a16="http://schemas.microsoft.com/office/drawing/2014/main" id="{B0A39A91-8219-4283-9938-843053E72C47}"/>
              </a:ext>
            </a:extLst>
          </p:cNvPr>
          <p:cNvGrpSpPr>
            <a:grpSpLocks/>
          </p:cNvGrpSpPr>
          <p:nvPr userDrawn="1"/>
        </p:nvGrpSpPr>
        <p:grpSpPr bwMode="auto">
          <a:xfrm>
            <a:off x="0" y="-26988"/>
            <a:ext cx="12192000" cy="438797"/>
            <a:chOff x="0" y="-26987"/>
            <a:chExt cx="9144000" cy="437986"/>
          </a:xfrm>
        </p:grpSpPr>
        <p:grpSp>
          <p:nvGrpSpPr>
            <p:cNvPr id="1036" name="Group 35">
              <a:extLst>
                <a:ext uri="{FF2B5EF4-FFF2-40B4-BE49-F238E27FC236}">
                  <a16:creationId xmlns:a16="http://schemas.microsoft.com/office/drawing/2014/main" id="{3A43CF69-038C-4BC2-95EC-C54DFEA298E0}"/>
                </a:ext>
              </a:extLst>
            </p:cNvPr>
            <p:cNvGrpSpPr>
              <a:grpSpLocks/>
            </p:cNvGrpSpPr>
            <p:nvPr/>
          </p:nvGrpSpPr>
          <p:grpSpPr bwMode="auto">
            <a:xfrm>
              <a:off x="0" y="-26987"/>
              <a:ext cx="2987675" cy="437240"/>
              <a:chOff x="467544" y="2276872"/>
              <a:chExt cx="2808312" cy="3501930"/>
            </a:xfrm>
          </p:grpSpPr>
          <p:sp>
            <p:nvSpPr>
              <p:cNvPr id="2" name="Rounded Rectangle 31">
                <a:extLst>
                  <a:ext uri="{FF2B5EF4-FFF2-40B4-BE49-F238E27FC236}">
                    <a16:creationId xmlns:a16="http://schemas.microsoft.com/office/drawing/2014/main" id="{FCB26D8A-887F-4398-90F5-23D6637674C4}"/>
                  </a:ext>
                </a:extLst>
              </p:cNvPr>
              <p:cNvSpPr>
                <a:spLocks noChangeArrowheads="1"/>
              </p:cNvSpPr>
              <p:nvPr/>
            </p:nvSpPr>
            <p:spPr bwMode="auto">
              <a:xfrm>
                <a:off x="467544" y="2276872"/>
                <a:ext cx="2808312" cy="3312368"/>
              </a:xfrm>
              <a:prstGeom prst="roundRect">
                <a:avLst>
                  <a:gd name="adj" fmla="val 16667"/>
                </a:avLst>
              </a:prstGeom>
              <a:solidFill>
                <a:srgbClr val="FFC000"/>
              </a:solidFill>
              <a:ln>
                <a:noFill/>
              </a:ln>
            </p:spPr>
            <p:txBody>
              <a:bodyPr/>
              <a:lstStyle>
                <a:lvl1pPr eaLnBrk="0" hangingPunct="0">
                  <a:defRPr>
                    <a:solidFill>
                      <a:schemeClr val="bg1"/>
                    </a:solidFill>
                    <a:latin typeface="Arial" panose="020B0604020202020204" pitchFamily="34" charset="0"/>
                    <a:ea typeface="MS PGothic" panose="020B0600070205080204" pitchFamily="34" charset="-128"/>
                  </a:defRPr>
                </a:lvl1pPr>
                <a:lvl2pPr marL="742950" indent="-285750" eaLnBrk="0" hangingPunct="0">
                  <a:defRPr>
                    <a:solidFill>
                      <a:schemeClr val="bg1"/>
                    </a:solidFill>
                    <a:latin typeface="Arial" panose="020B0604020202020204" pitchFamily="34" charset="0"/>
                    <a:ea typeface="MS PGothic" panose="020B0600070205080204" pitchFamily="34" charset="-128"/>
                  </a:defRPr>
                </a:lvl2pPr>
                <a:lvl3pPr marL="1143000" indent="-228600" eaLnBrk="0" hangingPunct="0">
                  <a:defRPr>
                    <a:solidFill>
                      <a:schemeClr val="bg1"/>
                    </a:solidFill>
                    <a:latin typeface="Arial" panose="020B0604020202020204" pitchFamily="34" charset="0"/>
                    <a:ea typeface="MS PGothic" panose="020B0600070205080204" pitchFamily="34" charset="-128"/>
                  </a:defRPr>
                </a:lvl3pPr>
                <a:lvl4pPr marL="1600200" indent="-228600" eaLnBrk="0" hangingPunct="0">
                  <a:defRPr>
                    <a:solidFill>
                      <a:schemeClr val="bg1"/>
                    </a:solidFill>
                    <a:latin typeface="Arial" panose="020B0604020202020204" pitchFamily="34" charset="0"/>
                    <a:ea typeface="MS PGothic" panose="020B0600070205080204" pitchFamily="34" charset="-128"/>
                  </a:defRPr>
                </a:lvl4pPr>
                <a:lvl5pPr marL="2057400" indent="-228600" eaLnBrk="0" hangingPunct="0">
                  <a:defRPr>
                    <a:solidFill>
                      <a:schemeClr val="bg1"/>
                    </a:solidFill>
                    <a:latin typeface="Arial" panose="020B0604020202020204" pitchFamily="34" charset="0"/>
                    <a:ea typeface="MS PGothic" panose="020B0600070205080204" pitchFamily="34" charset="-128"/>
                  </a:defRPr>
                </a:lvl5pPr>
                <a:lvl6pPr marL="2514600" indent="-228600" defTabSz="449263" eaLnBrk="0" fontAlgn="base" hangingPunct="0">
                  <a:lnSpc>
                    <a:spcPct val="81000"/>
                  </a:lnSpc>
                  <a:spcBef>
                    <a:spcPct val="0"/>
                  </a:spcBef>
                  <a:spcAft>
                    <a:spcPct val="0"/>
                  </a:spcAft>
                  <a:buClr>
                    <a:srgbClr val="000000"/>
                  </a:buClr>
                  <a:buSzPct val="100000"/>
                  <a:buFont typeface="Arial" panose="020B0604020202020204" pitchFamily="34" charset="0"/>
                  <a:defRPr>
                    <a:solidFill>
                      <a:schemeClr val="bg1"/>
                    </a:solidFill>
                    <a:latin typeface="Arial" panose="020B0604020202020204" pitchFamily="34" charset="0"/>
                    <a:ea typeface="MS PGothic" panose="020B0600070205080204" pitchFamily="34" charset="-128"/>
                  </a:defRPr>
                </a:lvl6pPr>
                <a:lvl7pPr marL="2971800" indent="-228600" defTabSz="449263" eaLnBrk="0" fontAlgn="base" hangingPunct="0">
                  <a:lnSpc>
                    <a:spcPct val="81000"/>
                  </a:lnSpc>
                  <a:spcBef>
                    <a:spcPct val="0"/>
                  </a:spcBef>
                  <a:spcAft>
                    <a:spcPct val="0"/>
                  </a:spcAft>
                  <a:buClr>
                    <a:srgbClr val="000000"/>
                  </a:buClr>
                  <a:buSzPct val="100000"/>
                  <a:buFont typeface="Arial" panose="020B0604020202020204" pitchFamily="34" charset="0"/>
                  <a:defRPr>
                    <a:solidFill>
                      <a:schemeClr val="bg1"/>
                    </a:solidFill>
                    <a:latin typeface="Arial" panose="020B0604020202020204" pitchFamily="34" charset="0"/>
                    <a:ea typeface="MS PGothic" panose="020B0600070205080204" pitchFamily="34" charset="-128"/>
                  </a:defRPr>
                </a:lvl7pPr>
                <a:lvl8pPr marL="3429000" indent="-228600" defTabSz="449263" eaLnBrk="0" fontAlgn="base" hangingPunct="0">
                  <a:lnSpc>
                    <a:spcPct val="81000"/>
                  </a:lnSpc>
                  <a:spcBef>
                    <a:spcPct val="0"/>
                  </a:spcBef>
                  <a:spcAft>
                    <a:spcPct val="0"/>
                  </a:spcAft>
                  <a:buClr>
                    <a:srgbClr val="000000"/>
                  </a:buClr>
                  <a:buSzPct val="100000"/>
                  <a:buFont typeface="Arial" panose="020B0604020202020204" pitchFamily="34" charset="0"/>
                  <a:defRPr>
                    <a:solidFill>
                      <a:schemeClr val="bg1"/>
                    </a:solidFill>
                    <a:latin typeface="Arial" panose="020B0604020202020204" pitchFamily="34" charset="0"/>
                    <a:ea typeface="MS PGothic" panose="020B0600070205080204" pitchFamily="34" charset="-128"/>
                  </a:defRPr>
                </a:lvl8pPr>
                <a:lvl9pPr marL="3886200" indent="-228600" defTabSz="449263" eaLnBrk="0" fontAlgn="base" hangingPunct="0">
                  <a:lnSpc>
                    <a:spcPct val="81000"/>
                  </a:lnSpc>
                  <a:spcBef>
                    <a:spcPct val="0"/>
                  </a:spcBef>
                  <a:spcAft>
                    <a:spcPct val="0"/>
                  </a:spcAft>
                  <a:buClr>
                    <a:srgbClr val="000000"/>
                  </a:buClr>
                  <a:buSzPct val="100000"/>
                  <a:buFont typeface="Arial" panose="020B0604020202020204" pitchFamily="34" charset="0"/>
                  <a:defRPr>
                    <a:solidFill>
                      <a:schemeClr val="bg1"/>
                    </a:solidFill>
                    <a:latin typeface="Arial" panose="020B0604020202020204" pitchFamily="34" charset="0"/>
                    <a:ea typeface="MS PGothic" panose="020B0600070205080204" pitchFamily="34" charset="-128"/>
                  </a:defRPr>
                </a:lvl9pPr>
              </a:lstStyle>
              <a:p>
                <a:pPr eaLnBrk="1" hangingPunct="1">
                  <a:lnSpc>
                    <a:spcPct val="81000"/>
                  </a:lnSpc>
                  <a:buClr>
                    <a:srgbClr val="000000"/>
                  </a:buClr>
                  <a:buSzPct val="100000"/>
                  <a:buFont typeface="Arial" panose="020B0604020202020204" pitchFamily="34" charset="0"/>
                  <a:buNone/>
                  <a:defRPr/>
                </a:pPr>
                <a:endParaRPr lang="lt-LT" altLang="lt-LT" sz="1800"/>
              </a:p>
            </p:txBody>
          </p:sp>
          <p:sp>
            <p:nvSpPr>
              <p:cNvPr id="1037" name="TextBox 32">
                <a:extLst>
                  <a:ext uri="{FF2B5EF4-FFF2-40B4-BE49-F238E27FC236}">
                    <a16:creationId xmlns:a16="http://schemas.microsoft.com/office/drawing/2014/main" id="{AB33A308-6A71-4858-A43A-561FE4434E23}"/>
                  </a:ext>
                </a:extLst>
              </p:cNvPr>
              <p:cNvSpPr txBox="1">
                <a:spLocks noChangeArrowheads="1"/>
              </p:cNvSpPr>
              <p:nvPr/>
            </p:nvSpPr>
            <p:spPr bwMode="auto">
              <a:xfrm>
                <a:off x="900281" y="2556083"/>
                <a:ext cx="2015957" cy="3222719"/>
              </a:xfrm>
              <a:prstGeom prst="rect">
                <a:avLst/>
              </a:prstGeom>
              <a:solidFill>
                <a:srgbClr val="FFC000"/>
              </a:solidFill>
              <a:ln>
                <a:noFill/>
              </a:ln>
            </p:spPr>
            <p:txBody>
              <a:bodyPr>
                <a:spAutoFit/>
              </a:bodyPr>
              <a:lstStyle>
                <a:lvl1pPr>
                  <a:defRPr>
                    <a:solidFill>
                      <a:schemeClr val="bg1"/>
                    </a:solidFill>
                    <a:latin typeface="Arial" panose="020B0604020202020204" pitchFamily="34" charset="0"/>
                    <a:ea typeface="ＭＳ Ｐゴシック" panose="020B0600070205080204" pitchFamily="34" charset="-128"/>
                  </a:defRPr>
                </a:lvl1pPr>
                <a:lvl2pPr marL="742950" indent="-285750">
                  <a:defRPr>
                    <a:solidFill>
                      <a:schemeClr val="bg1"/>
                    </a:solidFill>
                    <a:latin typeface="Arial" panose="020B0604020202020204" pitchFamily="34" charset="0"/>
                    <a:ea typeface="ＭＳ Ｐゴシック" panose="020B0600070205080204" pitchFamily="34" charset="-128"/>
                  </a:defRPr>
                </a:lvl2pPr>
                <a:lvl3pPr marL="1143000" indent="-228600">
                  <a:defRPr>
                    <a:solidFill>
                      <a:schemeClr val="bg1"/>
                    </a:solidFill>
                    <a:latin typeface="Arial" panose="020B0604020202020204" pitchFamily="34" charset="0"/>
                    <a:ea typeface="ＭＳ Ｐゴシック" panose="020B0600070205080204" pitchFamily="34" charset="-128"/>
                  </a:defRPr>
                </a:lvl3pPr>
                <a:lvl4pPr marL="1600200" indent="-228600">
                  <a:defRPr>
                    <a:solidFill>
                      <a:schemeClr val="bg1"/>
                    </a:solidFill>
                    <a:latin typeface="Arial" panose="020B0604020202020204" pitchFamily="34" charset="0"/>
                    <a:ea typeface="ＭＳ Ｐゴシック" panose="020B0600070205080204" pitchFamily="34" charset="-128"/>
                  </a:defRPr>
                </a:lvl4pPr>
                <a:lvl5pPr marL="2057400" indent="-228600">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ＭＳ Ｐゴシック" panose="020B0600070205080204" pitchFamily="34" charset="-128"/>
                  </a:defRPr>
                </a:lvl9pPr>
              </a:lstStyle>
              <a:p>
                <a:pPr algn="ctr" eaLnBrk="1" hangingPunct="1">
                  <a:lnSpc>
                    <a:spcPct val="81000"/>
                  </a:lnSpc>
                  <a:buClr>
                    <a:srgbClr val="000000"/>
                  </a:buClr>
                  <a:buSzPct val="100000"/>
                  <a:buFont typeface="Arial" panose="020B0604020202020204" pitchFamily="34" charset="0"/>
                  <a:buNone/>
                  <a:defRPr/>
                </a:pPr>
                <a:r>
                  <a:rPr lang="lt-LT" altLang="lt-LT" sz="2400" b="1">
                    <a:latin typeface="Garamond bold" panose="02020804030307010803" pitchFamily="18" charset="0"/>
                    <a:cs typeface="Times New Roman" panose="02020603050405020304" pitchFamily="18" charset="0"/>
                  </a:rPr>
                  <a:t>Sužinokime</a:t>
                </a:r>
              </a:p>
            </p:txBody>
          </p:sp>
        </p:grpSp>
        <p:grpSp>
          <p:nvGrpSpPr>
            <p:cNvPr id="5" name="Group 36">
              <a:extLst>
                <a:ext uri="{FF2B5EF4-FFF2-40B4-BE49-F238E27FC236}">
                  <a16:creationId xmlns:a16="http://schemas.microsoft.com/office/drawing/2014/main" id="{7FF404A5-69AE-48A0-A8AA-3515B3638FCC}"/>
                </a:ext>
              </a:extLst>
            </p:cNvPr>
            <p:cNvGrpSpPr/>
            <p:nvPr/>
          </p:nvGrpSpPr>
          <p:grpSpPr>
            <a:xfrm>
              <a:off x="2808558" y="-26986"/>
              <a:ext cx="3275610" cy="437985"/>
              <a:chOff x="467544" y="2276872"/>
              <a:chExt cx="2808312" cy="3507903"/>
            </a:xfrm>
            <a:solidFill>
              <a:srgbClr val="92D050"/>
            </a:solidFill>
          </p:grpSpPr>
          <p:sp>
            <p:nvSpPr>
              <p:cNvPr id="16" name="Rounded Rectangle 28">
                <a:extLst>
                  <a:ext uri="{FF2B5EF4-FFF2-40B4-BE49-F238E27FC236}">
                    <a16:creationId xmlns:a16="http://schemas.microsoft.com/office/drawing/2014/main" id="{94D44D34-CC22-48C9-B689-9DF3FB0ADA01}"/>
                  </a:ext>
                </a:extLst>
              </p:cNvPr>
              <p:cNvSpPr/>
              <p:nvPr/>
            </p:nvSpPr>
            <p:spPr bwMode="auto">
              <a:xfrm>
                <a:off x="467544" y="2276872"/>
                <a:ext cx="2808312" cy="3312368"/>
              </a:xfrm>
              <a:prstGeom prst="roundRect">
                <a:avLst/>
              </a:prstGeom>
              <a:solidFill>
                <a:srgbClr val="A0D11C"/>
              </a:solidFill>
              <a:ln w="9525" cap="flat" cmpd="sng" algn="ctr">
                <a:noFill/>
                <a:prstDash val="solid"/>
                <a:round/>
                <a:headEnd type="none" w="med" len="med"/>
                <a:tailEnd type="none" w="med" len="med"/>
              </a:ln>
              <a:effectLst/>
            </p:spPr>
            <p:txBody>
              <a:bodyPr/>
              <a:lstStyle/>
              <a:p>
                <a:pPr eaLnBrk="1" hangingPunct="1">
                  <a:lnSpc>
                    <a:spcPct val="81000"/>
                  </a:lnSpc>
                  <a:buClr>
                    <a:srgbClr val="000000"/>
                  </a:buClr>
                  <a:buSzPct val="100000"/>
                  <a:buFont typeface="Arial" charset="0"/>
                  <a:buNone/>
                  <a:defRPr/>
                </a:pPr>
                <a:endParaRPr lang="lt-LT" sz="1800">
                  <a:latin typeface="Arial" charset="0"/>
                  <a:ea typeface="+mn-ea"/>
                </a:endParaRPr>
              </a:p>
            </p:txBody>
          </p:sp>
          <p:sp>
            <p:nvSpPr>
              <p:cNvPr id="17" name="TextBox 16">
                <a:extLst>
                  <a:ext uri="{FF2B5EF4-FFF2-40B4-BE49-F238E27FC236}">
                    <a16:creationId xmlns:a16="http://schemas.microsoft.com/office/drawing/2014/main" id="{462AA387-5469-46E3-BBD5-C354DEABE51F}"/>
                  </a:ext>
                </a:extLst>
              </p:cNvPr>
              <p:cNvSpPr txBox="1"/>
              <p:nvPr/>
            </p:nvSpPr>
            <p:spPr>
              <a:xfrm>
                <a:off x="899592" y="2562048"/>
                <a:ext cx="2016224" cy="3222727"/>
              </a:xfrm>
              <a:prstGeom prst="rect">
                <a:avLst/>
              </a:prstGeom>
              <a:solidFill>
                <a:srgbClr val="A0D11C"/>
              </a:solidFill>
            </p:spPr>
            <p:txBody>
              <a:bodyPr>
                <a:spAutoFit/>
              </a:bodyPr>
              <a:lstStyle/>
              <a:p>
                <a:pPr algn="ctr" eaLnBrk="1" hangingPunct="1">
                  <a:lnSpc>
                    <a:spcPct val="81000"/>
                  </a:lnSpc>
                  <a:buClr>
                    <a:srgbClr val="000000"/>
                  </a:buClr>
                  <a:buSzPct val="100000"/>
                  <a:buFont typeface="Arial" charset="0"/>
                  <a:buNone/>
                  <a:defRPr/>
                </a:pPr>
                <a:r>
                  <a:rPr lang="lt-LT" sz="2400" b="1" dirty="0">
                    <a:latin typeface="Garamond bold" pitchFamily="18" charset="0"/>
                    <a:ea typeface="+mn-ea"/>
                    <a:cs typeface="Times New Roman" pitchFamily="18" charset="0"/>
                  </a:rPr>
                  <a:t>Tobulėkime</a:t>
                </a:r>
              </a:p>
            </p:txBody>
          </p:sp>
        </p:grpSp>
        <p:grpSp>
          <p:nvGrpSpPr>
            <p:cNvPr id="6" name="Group 40">
              <a:extLst>
                <a:ext uri="{FF2B5EF4-FFF2-40B4-BE49-F238E27FC236}">
                  <a16:creationId xmlns:a16="http://schemas.microsoft.com/office/drawing/2014/main" id="{E563B04F-B391-443E-BFF8-4FD46AC2683B}"/>
                </a:ext>
              </a:extLst>
            </p:cNvPr>
            <p:cNvGrpSpPr/>
            <p:nvPr/>
          </p:nvGrpSpPr>
          <p:grpSpPr>
            <a:xfrm>
              <a:off x="5883491" y="-26986"/>
              <a:ext cx="3260509" cy="433397"/>
              <a:chOff x="467544" y="2276872"/>
              <a:chExt cx="2808312" cy="3471160"/>
            </a:xfrm>
            <a:solidFill>
              <a:srgbClr val="4689DA"/>
            </a:solidFill>
          </p:grpSpPr>
          <p:sp>
            <p:nvSpPr>
              <p:cNvPr id="14" name="Rounded Rectangle 31">
                <a:extLst>
                  <a:ext uri="{FF2B5EF4-FFF2-40B4-BE49-F238E27FC236}">
                    <a16:creationId xmlns:a16="http://schemas.microsoft.com/office/drawing/2014/main" id="{3706806B-1B5D-447A-89E8-9BFE435FF18C}"/>
                  </a:ext>
                </a:extLst>
              </p:cNvPr>
              <p:cNvSpPr/>
              <p:nvPr/>
            </p:nvSpPr>
            <p:spPr bwMode="auto">
              <a:xfrm>
                <a:off x="467544" y="2276872"/>
                <a:ext cx="2808312" cy="3312368"/>
              </a:xfrm>
              <a:prstGeom prst="roundRect">
                <a:avLst/>
              </a:prstGeom>
              <a:solidFill>
                <a:srgbClr val="26D5DB"/>
              </a:solidFill>
              <a:ln w="9525" cap="flat" cmpd="sng" algn="ctr">
                <a:noFill/>
                <a:prstDash val="solid"/>
                <a:round/>
                <a:headEnd type="none" w="med" len="med"/>
                <a:tailEnd type="none" w="med" len="med"/>
              </a:ln>
              <a:effectLst/>
            </p:spPr>
            <p:txBody>
              <a:bodyPr/>
              <a:lstStyle/>
              <a:p>
                <a:pPr eaLnBrk="1" hangingPunct="1">
                  <a:lnSpc>
                    <a:spcPct val="81000"/>
                  </a:lnSpc>
                  <a:buClr>
                    <a:srgbClr val="000000"/>
                  </a:buClr>
                  <a:buSzPct val="100000"/>
                  <a:buFont typeface="Arial" charset="0"/>
                  <a:buNone/>
                  <a:defRPr/>
                </a:pPr>
                <a:endParaRPr lang="lt-LT" sz="1800">
                  <a:latin typeface="Arial" charset="0"/>
                  <a:ea typeface="+mn-ea"/>
                </a:endParaRPr>
              </a:p>
            </p:txBody>
          </p:sp>
          <p:sp>
            <p:nvSpPr>
              <p:cNvPr id="15" name="TextBox 14">
                <a:extLst>
                  <a:ext uri="{FF2B5EF4-FFF2-40B4-BE49-F238E27FC236}">
                    <a16:creationId xmlns:a16="http://schemas.microsoft.com/office/drawing/2014/main" id="{1FA3C8CE-9A2E-4B99-9CA6-245A2E14A976}"/>
                  </a:ext>
                </a:extLst>
              </p:cNvPr>
              <p:cNvSpPr txBox="1"/>
              <p:nvPr/>
            </p:nvSpPr>
            <p:spPr>
              <a:xfrm>
                <a:off x="899592" y="2525305"/>
                <a:ext cx="2016224" cy="3222727"/>
              </a:xfrm>
              <a:prstGeom prst="rect">
                <a:avLst/>
              </a:prstGeom>
              <a:solidFill>
                <a:srgbClr val="26D5DB"/>
              </a:solidFill>
            </p:spPr>
            <p:txBody>
              <a:bodyPr>
                <a:spAutoFit/>
              </a:bodyPr>
              <a:lstStyle/>
              <a:p>
                <a:pPr algn="ctr" eaLnBrk="1" hangingPunct="1">
                  <a:lnSpc>
                    <a:spcPct val="81000"/>
                  </a:lnSpc>
                  <a:buClr>
                    <a:srgbClr val="000000"/>
                  </a:buClr>
                  <a:buSzPct val="100000"/>
                  <a:buFont typeface="Arial" charset="0"/>
                  <a:buNone/>
                  <a:defRPr/>
                </a:pPr>
                <a:r>
                  <a:rPr lang="lt-LT" sz="2400" b="1" dirty="0">
                    <a:latin typeface="Garamond bold" pitchFamily="18" charset="0"/>
                    <a:ea typeface="+mn-ea"/>
                    <a:cs typeface="Times New Roman" pitchFamily="18" charset="0"/>
                  </a:rPr>
                  <a:t>Veikime</a:t>
                </a:r>
              </a:p>
            </p:txBody>
          </p:sp>
        </p:grpSp>
      </p:grpSp>
      <p:sp>
        <p:nvSpPr>
          <p:cNvPr id="18" name="Rectangle 4">
            <a:extLst>
              <a:ext uri="{FF2B5EF4-FFF2-40B4-BE49-F238E27FC236}">
                <a16:creationId xmlns:a16="http://schemas.microsoft.com/office/drawing/2014/main" id="{F63F1230-3702-4665-BF40-33EA2DA06459}"/>
              </a:ext>
            </a:extLst>
          </p:cNvPr>
          <p:cNvSpPr txBox="1">
            <a:spLocks noChangeArrowheads="1"/>
          </p:cNvSpPr>
          <p:nvPr userDrawn="1"/>
        </p:nvSpPr>
        <p:spPr>
          <a:xfrm>
            <a:off x="8688918" y="6118225"/>
            <a:ext cx="3179233" cy="463550"/>
          </a:xfrm>
          <a:prstGeom prst="rect">
            <a:avLst/>
          </a:prstGeom>
        </p:spPr>
        <p:txBody>
          <a:bodyPr/>
          <a:lstStyle>
            <a:defPPr>
              <a:defRPr lang="en-GB"/>
            </a:defPPr>
            <a:lvl1pPr algn="l" defTabSz="449263" rtl="0" eaLnBrk="0" fontAlgn="base" hangingPunct="0">
              <a:spcBef>
                <a:spcPct val="0"/>
              </a:spcBef>
              <a:spcAft>
                <a:spcPct val="0"/>
              </a:spcAft>
              <a:defRPr b="1" u="sng" kern="1200">
                <a:solidFill>
                  <a:schemeClr val="bg1"/>
                </a:solidFill>
                <a:latin typeface="Arial" panose="020B0604020202020204" pitchFamily="34" charset="0"/>
                <a:ea typeface="ＭＳ Ｐゴシック" pitchFamily="34" charset="-128"/>
                <a:cs typeface="+mn-cs"/>
              </a:defRPr>
            </a:lvl1pPr>
            <a:lvl2pPr marL="4572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2pPr>
            <a:lvl3pPr marL="9144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3pPr>
            <a:lvl4pPr marL="1371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4pPr>
            <a:lvl5pPr marL="18288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itchFamily="34" charset="-128"/>
                <a:cs typeface="+mn-cs"/>
              </a:defRPr>
            </a:lvl9pPr>
          </a:lstStyle>
          <a:p>
            <a:pPr>
              <a:defRPr/>
            </a:pPr>
            <a:r>
              <a:rPr lang="lt-LT" sz="1800"/>
              <a:t>duomenys.ugdome.lt/MIR</a:t>
            </a:r>
            <a:endParaRPr lang="en-GB" sz="1800" dirty="0"/>
          </a:p>
        </p:txBody>
      </p:sp>
      <p:pic>
        <p:nvPicPr>
          <p:cNvPr id="1034" name="Paveikslėlis 7" descr="smm_logo_new">
            <a:extLst>
              <a:ext uri="{FF2B5EF4-FFF2-40B4-BE49-F238E27FC236}">
                <a16:creationId xmlns:a16="http://schemas.microsoft.com/office/drawing/2014/main" id="{23DAF4FE-E19D-4F38-A2F8-D829D3FC2674}"/>
              </a:ext>
            </a:extLst>
          </p:cNvP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335867" y="6005514"/>
            <a:ext cx="197696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aveikslėlis 5">
            <a:extLst>
              <a:ext uri="{FF2B5EF4-FFF2-40B4-BE49-F238E27FC236}">
                <a16:creationId xmlns:a16="http://schemas.microsoft.com/office/drawing/2014/main" id="{79B07BE7-5958-40D0-A1F8-26C70E79C0B2}"/>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5607051" y="5943601"/>
            <a:ext cx="20574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65972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449263" rtl="0" eaLnBrk="0" fontAlgn="base" hangingPunct="0">
        <a:spcBef>
          <a:spcPct val="0"/>
        </a:spcBef>
        <a:spcAft>
          <a:spcPct val="0"/>
        </a:spcAft>
        <a:buClr>
          <a:srgbClr val="000000"/>
        </a:buClr>
        <a:buSzPct val="100000"/>
        <a:buFont typeface="Arial" panose="020B0604020202020204" pitchFamily="34" charset="0"/>
        <a:defRPr sz="3800">
          <a:solidFill>
            <a:srgbClr val="000000"/>
          </a:solidFill>
          <a:latin typeface="+mj-lt"/>
          <a:ea typeface="ＭＳ Ｐゴシック" pitchFamily="34" charset="-128"/>
          <a:cs typeface="ＭＳ Ｐゴシック" charset="0"/>
        </a:defRPr>
      </a:lvl1pPr>
      <a:lvl2pPr algn="ctr" defTabSz="449263" rtl="0" eaLnBrk="0" fontAlgn="base" hangingPunct="0">
        <a:spcBef>
          <a:spcPct val="0"/>
        </a:spcBef>
        <a:spcAft>
          <a:spcPct val="0"/>
        </a:spcAft>
        <a:buClr>
          <a:srgbClr val="000000"/>
        </a:buClr>
        <a:buSzPct val="100000"/>
        <a:buFont typeface="Arial" panose="020B0604020202020204" pitchFamily="34" charset="0"/>
        <a:defRPr sz="3800">
          <a:solidFill>
            <a:srgbClr val="000000"/>
          </a:solidFill>
          <a:latin typeface="Arial" charset="0"/>
          <a:ea typeface="ＭＳ Ｐゴシック" pitchFamily="34" charset="-128"/>
          <a:cs typeface="ＭＳ Ｐゴシック" charset="0"/>
        </a:defRPr>
      </a:lvl2pPr>
      <a:lvl3pPr algn="ctr" defTabSz="449263" rtl="0" eaLnBrk="0" fontAlgn="base" hangingPunct="0">
        <a:spcBef>
          <a:spcPct val="0"/>
        </a:spcBef>
        <a:spcAft>
          <a:spcPct val="0"/>
        </a:spcAft>
        <a:buClr>
          <a:srgbClr val="000000"/>
        </a:buClr>
        <a:buSzPct val="100000"/>
        <a:buFont typeface="Arial" panose="020B0604020202020204" pitchFamily="34" charset="0"/>
        <a:defRPr sz="3800">
          <a:solidFill>
            <a:srgbClr val="000000"/>
          </a:solidFill>
          <a:latin typeface="Arial" charset="0"/>
          <a:ea typeface="ＭＳ Ｐゴシック" pitchFamily="34" charset="-128"/>
          <a:cs typeface="ＭＳ Ｐゴシック" charset="0"/>
        </a:defRPr>
      </a:lvl3pPr>
      <a:lvl4pPr algn="ctr" defTabSz="449263" rtl="0" eaLnBrk="0" fontAlgn="base" hangingPunct="0">
        <a:spcBef>
          <a:spcPct val="0"/>
        </a:spcBef>
        <a:spcAft>
          <a:spcPct val="0"/>
        </a:spcAft>
        <a:buClr>
          <a:srgbClr val="000000"/>
        </a:buClr>
        <a:buSzPct val="100000"/>
        <a:buFont typeface="Arial" panose="020B0604020202020204" pitchFamily="34" charset="0"/>
        <a:defRPr sz="3800">
          <a:solidFill>
            <a:srgbClr val="000000"/>
          </a:solidFill>
          <a:latin typeface="Arial" charset="0"/>
          <a:ea typeface="ＭＳ Ｐゴシック" pitchFamily="34" charset="-128"/>
          <a:cs typeface="ＭＳ Ｐゴシック" charset="0"/>
        </a:defRPr>
      </a:lvl4pPr>
      <a:lvl5pPr algn="ctr" defTabSz="449263" rtl="0" eaLnBrk="0" fontAlgn="base" hangingPunct="0">
        <a:spcBef>
          <a:spcPct val="0"/>
        </a:spcBef>
        <a:spcAft>
          <a:spcPct val="0"/>
        </a:spcAft>
        <a:buClr>
          <a:srgbClr val="000000"/>
        </a:buClr>
        <a:buSzPct val="100000"/>
        <a:buFont typeface="Arial" panose="020B0604020202020204" pitchFamily="34" charset="0"/>
        <a:defRPr sz="3800">
          <a:solidFill>
            <a:srgbClr val="000000"/>
          </a:solidFill>
          <a:latin typeface="Arial" charset="0"/>
          <a:ea typeface="ＭＳ Ｐゴシック" pitchFamily="34" charset="-128"/>
          <a:cs typeface="ＭＳ Ｐゴシック" charset="0"/>
        </a:defRPr>
      </a:lvl5pPr>
      <a:lvl6pPr marL="457200" algn="ctr" defTabSz="449263" rtl="0" fontAlgn="base">
        <a:lnSpc>
          <a:spcPct val="81000"/>
        </a:lnSpc>
        <a:spcBef>
          <a:spcPct val="0"/>
        </a:spcBef>
        <a:spcAft>
          <a:spcPct val="0"/>
        </a:spcAft>
        <a:buClr>
          <a:srgbClr val="000000"/>
        </a:buClr>
        <a:buSzPct val="100000"/>
        <a:buFont typeface="Arial" charset="0"/>
        <a:defRPr sz="3800">
          <a:solidFill>
            <a:srgbClr val="000000"/>
          </a:solidFill>
          <a:latin typeface="Arial" charset="0"/>
        </a:defRPr>
      </a:lvl6pPr>
      <a:lvl7pPr marL="914400" algn="ctr" defTabSz="449263" rtl="0" fontAlgn="base">
        <a:lnSpc>
          <a:spcPct val="81000"/>
        </a:lnSpc>
        <a:spcBef>
          <a:spcPct val="0"/>
        </a:spcBef>
        <a:spcAft>
          <a:spcPct val="0"/>
        </a:spcAft>
        <a:buClr>
          <a:srgbClr val="000000"/>
        </a:buClr>
        <a:buSzPct val="100000"/>
        <a:buFont typeface="Arial" charset="0"/>
        <a:defRPr sz="3800">
          <a:solidFill>
            <a:srgbClr val="000000"/>
          </a:solidFill>
          <a:latin typeface="Arial" charset="0"/>
        </a:defRPr>
      </a:lvl7pPr>
      <a:lvl8pPr marL="1371600" algn="ctr" defTabSz="449263" rtl="0" fontAlgn="base">
        <a:lnSpc>
          <a:spcPct val="81000"/>
        </a:lnSpc>
        <a:spcBef>
          <a:spcPct val="0"/>
        </a:spcBef>
        <a:spcAft>
          <a:spcPct val="0"/>
        </a:spcAft>
        <a:buClr>
          <a:srgbClr val="000000"/>
        </a:buClr>
        <a:buSzPct val="100000"/>
        <a:buFont typeface="Arial" charset="0"/>
        <a:defRPr sz="3800">
          <a:solidFill>
            <a:srgbClr val="000000"/>
          </a:solidFill>
          <a:latin typeface="Arial" charset="0"/>
        </a:defRPr>
      </a:lvl8pPr>
      <a:lvl9pPr marL="1828800" algn="ctr" defTabSz="449263" rtl="0" fontAlgn="base">
        <a:lnSpc>
          <a:spcPct val="81000"/>
        </a:lnSpc>
        <a:spcBef>
          <a:spcPct val="0"/>
        </a:spcBef>
        <a:spcAft>
          <a:spcPct val="0"/>
        </a:spcAft>
        <a:buClr>
          <a:srgbClr val="000000"/>
        </a:buClr>
        <a:buSzPct val="100000"/>
        <a:buFont typeface="Arial" charset="0"/>
        <a:defRPr sz="3800">
          <a:solidFill>
            <a:srgbClr val="000000"/>
          </a:solidFill>
          <a:latin typeface="Arial" charset="0"/>
        </a:defRPr>
      </a:lvl9pPr>
    </p:titleStyle>
    <p:bodyStyle>
      <a:lvl1pPr marL="338138" indent="-338138" algn="l" defTabSz="449263" rtl="0" eaLnBrk="0" fontAlgn="base" hangingPunct="0">
        <a:spcBef>
          <a:spcPts val="800"/>
        </a:spcBef>
        <a:spcAft>
          <a:spcPct val="0"/>
        </a:spcAft>
        <a:buClr>
          <a:srgbClr val="000000"/>
        </a:buClr>
        <a:buSzPct val="100000"/>
        <a:buFont typeface="Arial" panose="020B0604020202020204" pitchFamily="34" charset="0"/>
        <a:buChar char="•"/>
        <a:defRPr sz="3200">
          <a:solidFill>
            <a:srgbClr val="000000"/>
          </a:solidFill>
          <a:latin typeface="+mn-lt"/>
          <a:ea typeface="ＭＳ Ｐゴシック" pitchFamily="34" charset="-128"/>
          <a:cs typeface="ＭＳ Ｐゴシック" charset="0"/>
        </a:defRPr>
      </a:lvl1pPr>
      <a:lvl2pPr marL="738188" indent="-280988" algn="l" defTabSz="449263" rtl="0" eaLnBrk="0" fontAlgn="base" hangingPunct="0">
        <a:spcBef>
          <a:spcPts val="700"/>
        </a:spcBef>
        <a:spcAft>
          <a:spcPct val="0"/>
        </a:spcAft>
        <a:buClr>
          <a:srgbClr val="000000"/>
        </a:buClr>
        <a:buSzPct val="100000"/>
        <a:buFont typeface="Arial" panose="020B0604020202020204" pitchFamily="34" charset="0"/>
        <a:buChar char="–"/>
        <a:defRPr sz="2800">
          <a:solidFill>
            <a:srgbClr val="000000"/>
          </a:solidFill>
          <a:latin typeface="+mn-lt"/>
          <a:ea typeface="ＭＳ Ｐゴシック" pitchFamily="34" charset="-128"/>
        </a:defRPr>
      </a:lvl2pPr>
      <a:lvl3pPr marL="1143000" indent="-228600" algn="l" defTabSz="449263" rtl="0" eaLnBrk="0" fontAlgn="base" hangingPunct="0">
        <a:spcBef>
          <a:spcPts val="600"/>
        </a:spcBef>
        <a:spcAft>
          <a:spcPct val="0"/>
        </a:spcAft>
        <a:buClr>
          <a:srgbClr val="000000"/>
        </a:buClr>
        <a:buSzPct val="100000"/>
        <a:buFont typeface="Arial" panose="020B0604020202020204" pitchFamily="34" charset="0"/>
        <a:buChar char="•"/>
        <a:defRPr sz="2400">
          <a:solidFill>
            <a:srgbClr val="000000"/>
          </a:solidFill>
          <a:latin typeface="+mn-lt"/>
          <a:ea typeface="ＭＳ Ｐゴシック" pitchFamily="34" charset="-128"/>
        </a:defRPr>
      </a:lvl3pPr>
      <a:lvl4pPr marL="1600200" indent="-228600" algn="l" defTabSz="449263" rtl="0"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mn-lt"/>
          <a:ea typeface="ＭＳ Ｐゴシック" pitchFamily="34" charset="-128"/>
        </a:defRPr>
      </a:lvl4pPr>
      <a:lvl5pPr marL="2057400" indent="-228600" algn="l" defTabSz="449263" rtl="0"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mn-lt"/>
          <a:ea typeface="ＭＳ Ｐゴシック" pitchFamily="34" charset="-128"/>
        </a:defRPr>
      </a:lvl5pPr>
      <a:lvl6pPr marL="2514600" indent="-228600" algn="l" defTabSz="449263" rtl="0" fontAlgn="base">
        <a:lnSpc>
          <a:spcPct val="81000"/>
        </a:lnSpc>
        <a:spcBef>
          <a:spcPts val="500"/>
        </a:spcBef>
        <a:spcAft>
          <a:spcPct val="0"/>
        </a:spcAft>
        <a:buClr>
          <a:srgbClr val="000000"/>
        </a:buClr>
        <a:buSzPct val="100000"/>
        <a:buFont typeface="Arial" charset="0"/>
        <a:buChar char="»"/>
        <a:defRPr sz="2000">
          <a:solidFill>
            <a:srgbClr val="000000"/>
          </a:solidFill>
          <a:latin typeface="+mn-lt"/>
        </a:defRPr>
      </a:lvl6pPr>
      <a:lvl7pPr marL="2971800" indent="-228600" algn="l" defTabSz="449263" rtl="0" fontAlgn="base">
        <a:lnSpc>
          <a:spcPct val="81000"/>
        </a:lnSpc>
        <a:spcBef>
          <a:spcPts val="500"/>
        </a:spcBef>
        <a:spcAft>
          <a:spcPct val="0"/>
        </a:spcAft>
        <a:buClr>
          <a:srgbClr val="000000"/>
        </a:buClr>
        <a:buSzPct val="100000"/>
        <a:buFont typeface="Arial" charset="0"/>
        <a:buChar char="»"/>
        <a:defRPr sz="2000">
          <a:solidFill>
            <a:srgbClr val="000000"/>
          </a:solidFill>
          <a:latin typeface="+mn-lt"/>
        </a:defRPr>
      </a:lvl7pPr>
      <a:lvl8pPr marL="3429000" indent="-228600" algn="l" defTabSz="449263" rtl="0" fontAlgn="base">
        <a:lnSpc>
          <a:spcPct val="81000"/>
        </a:lnSpc>
        <a:spcBef>
          <a:spcPts val="500"/>
        </a:spcBef>
        <a:spcAft>
          <a:spcPct val="0"/>
        </a:spcAft>
        <a:buClr>
          <a:srgbClr val="000000"/>
        </a:buClr>
        <a:buSzPct val="100000"/>
        <a:buFont typeface="Arial" charset="0"/>
        <a:buChar char="»"/>
        <a:defRPr sz="2000">
          <a:solidFill>
            <a:srgbClr val="000000"/>
          </a:solidFill>
          <a:latin typeface="+mn-lt"/>
        </a:defRPr>
      </a:lvl8pPr>
      <a:lvl9pPr marL="3886200" indent="-228600" algn="l" defTabSz="449263" rtl="0" fontAlgn="base">
        <a:lnSpc>
          <a:spcPct val="81000"/>
        </a:lnSpc>
        <a:spcBef>
          <a:spcPts val="500"/>
        </a:spcBef>
        <a:spcAft>
          <a:spcPct val="0"/>
        </a:spcAft>
        <a:buClr>
          <a:srgbClr val="000000"/>
        </a:buClr>
        <a:buSzPct val="100000"/>
        <a:buFont typeface="Arial" charset="0"/>
        <a:buChar char="»"/>
        <a:defRPr sz="2000">
          <a:solidFill>
            <a:srgbClr val="000000"/>
          </a:solidFill>
          <a:latin typeface="+mn-lt"/>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Pavadinimo vietos rezervavimo ženklas 1">
            <a:extLst>
              <a:ext uri="{FF2B5EF4-FFF2-40B4-BE49-F238E27FC236}">
                <a16:creationId xmlns:a16="http://schemas.microsoft.com/office/drawing/2014/main" id="{A0B2CA13-4560-441A-934C-13851B847A59}"/>
              </a:ext>
            </a:extLst>
          </p:cNvPr>
          <p:cNvSpPr>
            <a:spLocks noGrp="1"/>
          </p:cNvSpPr>
          <p:nvPr>
            <p:ph type="title"/>
          </p:nvPr>
        </p:nvSpPr>
        <p:spPr>
          <a:xfrm>
            <a:off x="2743200" y="921306"/>
            <a:ext cx="6957848" cy="1388260"/>
          </a:xfrm>
          <a:prstGeom prst="rect">
            <a:avLst/>
          </a:prstGeom>
        </p:spPr>
        <p:txBody>
          <a:bodyPr vert="horz" lIns="91440" tIns="45720" rIns="91440" bIns="45720" rtlCol="0" anchor="ctr">
            <a:normAutofit/>
          </a:bodyPr>
          <a:lstStyle/>
          <a:p>
            <a:r>
              <a:rPr lang="lt-LT" dirty="0"/>
              <a:t>Spustelėję redaguokite stilių</a:t>
            </a:r>
          </a:p>
        </p:txBody>
      </p:sp>
      <p:sp>
        <p:nvSpPr>
          <p:cNvPr id="3" name="Teksto vietos rezervavimo ženklas 2">
            <a:extLst>
              <a:ext uri="{FF2B5EF4-FFF2-40B4-BE49-F238E27FC236}">
                <a16:creationId xmlns:a16="http://schemas.microsoft.com/office/drawing/2014/main" id="{5519D1A6-8ED8-413B-BD5B-71345C3A6844}"/>
              </a:ext>
            </a:extLst>
          </p:cNvPr>
          <p:cNvSpPr>
            <a:spLocks noGrp="1"/>
          </p:cNvSpPr>
          <p:nvPr>
            <p:ph type="body" idx="1"/>
          </p:nvPr>
        </p:nvSpPr>
        <p:spPr>
          <a:xfrm>
            <a:off x="2026763" y="2696066"/>
            <a:ext cx="7494309" cy="3101419"/>
          </a:xfrm>
          <a:prstGeom prst="rect">
            <a:avLst/>
          </a:prstGeom>
        </p:spPr>
        <p:txBody>
          <a:bodyPr vert="horz" lIns="91440" tIns="45720" rIns="91440" bIns="45720" rtlCol="0">
            <a:normAutofit/>
          </a:bodyPr>
          <a:lstStyle/>
          <a:p>
            <a:pPr lvl="0"/>
            <a:r>
              <a:rPr lang="lt-LT" dirty="0"/>
              <a:t>Spustelėkite, kad galėtumėte redaguoti šablono teksto stilius</a:t>
            </a:r>
          </a:p>
          <a:p>
            <a:pPr lvl="1"/>
            <a:r>
              <a:rPr lang="lt-LT" dirty="0"/>
              <a:t>Antras lygis</a:t>
            </a:r>
          </a:p>
          <a:p>
            <a:pPr lvl="2"/>
            <a:r>
              <a:rPr lang="lt-LT" dirty="0"/>
              <a:t>Trečias lygis</a:t>
            </a:r>
          </a:p>
          <a:p>
            <a:pPr lvl="3"/>
            <a:r>
              <a:rPr lang="lt-LT" dirty="0"/>
              <a:t>Ketvirtas lygis</a:t>
            </a:r>
          </a:p>
          <a:p>
            <a:pPr lvl="4"/>
            <a:r>
              <a:rPr lang="lt-LT" dirty="0"/>
              <a:t>Penktas lygis</a:t>
            </a:r>
          </a:p>
        </p:txBody>
      </p:sp>
      <p:sp>
        <p:nvSpPr>
          <p:cNvPr id="4" name="Datos vietos rezervavimo ženklas 3">
            <a:extLst>
              <a:ext uri="{FF2B5EF4-FFF2-40B4-BE49-F238E27FC236}">
                <a16:creationId xmlns:a16="http://schemas.microsoft.com/office/drawing/2014/main" id="{C199C850-8F07-4A35-BB7A-A4C03CEEE8F9}"/>
              </a:ext>
            </a:extLst>
          </p:cNvPr>
          <p:cNvSpPr>
            <a:spLocks noGrp="1"/>
          </p:cNvSpPr>
          <p:nvPr>
            <p:ph type="dt" sz="half" idx="2"/>
          </p:nvPr>
        </p:nvSpPr>
        <p:spPr>
          <a:xfrm>
            <a:off x="1197203" y="6233415"/>
            <a:ext cx="2771481" cy="399600"/>
          </a:xfrm>
          <a:prstGeom prst="rect">
            <a:avLst/>
          </a:prstGeom>
        </p:spPr>
        <p:txBody>
          <a:bodyPr vert="horz" lIns="91440" tIns="45720" rIns="91440" bIns="45720" rtlCol="0" anchor="ctr"/>
          <a:lstStyle>
            <a:lvl1pPr algn="l">
              <a:defRPr sz="1200">
                <a:solidFill>
                  <a:schemeClr val="tx1">
                    <a:lumMod val="75000"/>
                    <a:lumOff val="25000"/>
                  </a:schemeClr>
                </a:solidFill>
              </a:defRPr>
            </a:lvl1pPr>
          </a:lstStyle>
          <a:p>
            <a:fld id="{2BEB3E6E-6E4F-409A-942F-1533A4E436D9}" type="datetime1">
              <a:rPr lang="lt-LT" smtClean="0"/>
              <a:t>2020-10-13</a:t>
            </a:fld>
            <a:endParaRPr lang="lt-LT"/>
          </a:p>
        </p:txBody>
      </p:sp>
      <p:sp>
        <p:nvSpPr>
          <p:cNvPr id="5" name="Poraštės vietos rezervavimo ženklas 4">
            <a:extLst>
              <a:ext uri="{FF2B5EF4-FFF2-40B4-BE49-F238E27FC236}">
                <a16:creationId xmlns:a16="http://schemas.microsoft.com/office/drawing/2014/main" id="{2D47FD27-FA7C-46AF-8771-854B300C5A20}"/>
              </a:ext>
            </a:extLst>
          </p:cNvPr>
          <p:cNvSpPr>
            <a:spLocks noGrp="1"/>
          </p:cNvSpPr>
          <p:nvPr>
            <p:ph type="ftr" sz="quarter" idx="3"/>
          </p:nvPr>
        </p:nvSpPr>
        <p:spPr>
          <a:xfrm>
            <a:off x="4038600" y="6250653"/>
            <a:ext cx="4114800" cy="365125"/>
          </a:xfrm>
          <a:prstGeom prst="rect">
            <a:avLst/>
          </a:prstGeom>
        </p:spPr>
        <p:txBody>
          <a:bodyPr vert="horz" lIns="91440" tIns="45720" rIns="91440" bIns="45720" rtlCol="0" anchor="ctr"/>
          <a:lstStyle>
            <a:lvl1pPr algn="ctr">
              <a:defRPr sz="1200" b="1">
                <a:solidFill>
                  <a:schemeClr val="accent6"/>
                </a:solidFill>
              </a:defRPr>
            </a:lvl1pPr>
          </a:lstStyle>
          <a:p>
            <a:r>
              <a:rPr lang="en-US" dirty="0"/>
              <a:t>Check or Cheat</a:t>
            </a:r>
            <a:endParaRPr lang="lt-LT" dirty="0"/>
          </a:p>
        </p:txBody>
      </p:sp>
      <p:sp>
        <p:nvSpPr>
          <p:cNvPr id="6" name="Skaidrės numerio vietos rezervavimo ženklas 5">
            <a:extLst>
              <a:ext uri="{FF2B5EF4-FFF2-40B4-BE49-F238E27FC236}">
                <a16:creationId xmlns:a16="http://schemas.microsoft.com/office/drawing/2014/main" id="{84415167-F13D-4B36-ABE9-D4260ECBAF0B}"/>
              </a:ext>
            </a:extLst>
          </p:cNvPr>
          <p:cNvSpPr>
            <a:spLocks noGrp="1"/>
          </p:cNvSpPr>
          <p:nvPr>
            <p:ph type="sldNum" sz="quarter" idx="4"/>
          </p:nvPr>
        </p:nvSpPr>
        <p:spPr>
          <a:xfrm>
            <a:off x="8760163" y="6250653"/>
            <a:ext cx="2743200" cy="365125"/>
          </a:xfrm>
          <a:prstGeom prst="rect">
            <a:avLst/>
          </a:prstGeom>
        </p:spPr>
        <p:txBody>
          <a:bodyPr vert="horz" lIns="91440" tIns="45720" rIns="91440" bIns="45720" rtlCol="0" anchor="ctr"/>
          <a:lstStyle>
            <a:lvl1pPr algn="r">
              <a:defRPr sz="1200">
                <a:solidFill>
                  <a:schemeClr val="tx1">
                    <a:lumMod val="75000"/>
                    <a:lumOff val="25000"/>
                  </a:schemeClr>
                </a:solidFill>
              </a:defRPr>
            </a:lvl1pPr>
          </a:lstStyle>
          <a:p>
            <a:fld id="{B8EC2BE2-EA2B-4FB0-A98C-0DBD8C7F9E33}" type="slidenum">
              <a:rPr lang="lt-LT" smtClean="0"/>
              <a:pPr/>
              <a:t>‹#›</a:t>
            </a:fld>
            <a:endParaRPr lang="lt-LT"/>
          </a:p>
        </p:txBody>
      </p:sp>
    </p:spTree>
    <p:extLst>
      <p:ext uri="{BB962C8B-B14F-4D97-AF65-F5344CB8AC3E}">
        <p14:creationId xmlns:p14="http://schemas.microsoft.com/office/powerpoint/2010/main" val="306277194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algn="l" defTabSz="914400" rtl="0" eaLnBrk="1" latinLnBrk="0" hangingPunct="1">
        <a:lnSpc>
          <a:spcPct val="90000"/>
        </a:lnSpc>
        <a:spcBef>
          <a:spcPct val="0"/>
        </a:spcBef>
        <a:buNone/>
        <a:defRPr sz="4400" b="1" kern="1200">
          <a:solidFill>
            <a:schemeClr val="accent6"/>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75000"/>
              <a:lumOff val="25000"/>
            </a:schemeClr>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f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jf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jf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jf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padlet.com/arminas1/di9ki0z38n4j6040"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domo.com/blog/data-never-sleeps-3-0/" TargetMode="External"/><Relationship Id="rId2" Type="http://schemas.openxmlformats.org/officeDocument/2006/relationships/hyperlink" Target="https://www.domo.com/learn/data-never-sleeps-7"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2" Type="http://schemas.openxmlformats.org/officeDocument/2006/relationships/hyperlink" Target="https://www.theguardian.com/technology/2020/feb/03/berlin-artist-uses-99-phones-trick-google-maps-traffic-jam-alert"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youtube.com/watch?v=yR0lWICH3rY"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hyperlink" Target="http://www.checkorcheat.eu/" TargetMode="External"/><Relationship Id="rId7" Type="http://schemas.openxmlformats.org/officeDocument/2006/relationships/image" Target="../media/image36.png"/><Relationship Id="rId2" Type="http://schemas.openxmlformats.org/officeDocument/2006/relationships/hyperlink" Target="http://www.checkorcheat.eu/wp-content/uploads/2020/10/10_DISINFORMATION_TYPES_Check_or_Cheat.pdf" TargetMode="External"/><Relationship Id="rId1" Type="http://schemas.openxmlformats.org/officeDocument/2006/relationships/slideLayout" Target="../slideLayouts/slideLayout3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5.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4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4.jf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jf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54.xml.rels><?xml version="1.0" encoding="UTF-8" standalone="yes"?>
<Relationships xmlns="http://schemas.openxmlformats.org/package/2006/relationships"><Relationship Id="rId3" Type="http://schemas.openxmlformats.org/officeDocument/2006/relationships/hyperlink" Target="https://www.canva.com/learn/examples-of-propaganda/" TargetMode="External"/><Relationship Id="rId2" Type="http://schemas.openxmlformats.org/officeDocument/2006/relationships/hyperlink" Target="http://graphicdesignjunction.com/2012/11/37-awe-inspiring-advertising-posters/"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quizly.co/can-you-spot-the-photoshopped-image/" TargetMode="External"/><Relationship Id="rId2" Type="http://schemas.openxmlformats.org/officeDocument/2006/relationships/hyperlink" Target="https://www.fakeavacation.com/" TargetMode="External"/><Relationship Id="rId1" Type="http://schemas.openxmlformats.org/officeDocument/2006/relationships/slideLayout" Target="../slideLayouts/slideLayout2.xml"/><Relationship Id="rId6" Type="http://schemas.openxmlformats.org/officeDocument/2006/relationships/hyperlink" Target="http://fotoforensics.com/" TargetMode="External"/><Relationship Id="rId5" Type="http://schemas.openxmlformats.org/officeDocument/2006/relationships/hyperlink" Target="https://www.nvidia.com/research/inpainting/selection" TargetMode="External"/><Relationship Id="rId4" Type="http://schemas.openxmlformats.org/officeDocument/2006/relationships/hyperlink" Target="http://nvidia-research-mingyuliu.com/gaugan/" TargetMode="External"/></Relationships>
</file>

<file path=ppt/slides/_rels/slide56.xml.rels><?xml version="1.0" encoding="UTF-8" standalone="yes"?>
<Relationships xmlns="http://schemas.openxmlformats.org/package/2006/relationships"><Relationship Id="rId2" Type="http://schemas.openxmlformats.org/officeDocument/2006/relationships/image" Target="../media/image49.jfi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0.jfi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www.youtube.com/watch?v=dMF2i3A9Lzw" TargetMode="External"/><Relationship Id="rId2" Type="http://schemas.openxmlformats.org/officeDocument/2006/relationships/hyperlink" Target="https://www.washingtonpost.com/graphics/2019/politics/fact-checker/manipulated-video-guide/" TargetMode="External"/><Relationship Id="rId1" Type="http://schemas.openxmlformats.org/officeDocument/2006/relationships/slideLayout" Target="../slideLayouts/slideLayout2.xml"/><Relationship Id="rId5" Type="http://schemas.openxmlformats.org/officeDocument/2006/relationships/hyperlink" Target="https://www.youtube.com/watch?v=g7WjrvG1GMk" TargetMode="External"/><Relationship Id="rId4" Type="http://schemas.openxmlformats.org/officeDocument/2006/relationships/hyperlink" Target="https://www.youtube.com/channel/UC5D-8hVVwLB0DNrcSBqoVxg"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www.youtube.com/watch?v=KvjIYl_Nlao" TargetMode="External"/><Relationship Id="rId2" Type="http://schemas.openxmlformats.org/officeDocument/2006/relationships/hyperlink" Target="https://www.youtube.com/watch?v=XjJQBjWYDTs" TargetMode="External"/><Relationship Id="rId1" Type="http://schemas.openxmlformats.org/officeDocument/2006/relationships/slideLayout" Target="../slideLayouts/slideLayout2.xml"/><Relationship Id="rId4" Type="http://schemas.openxmlformats.org/officeDocument/2006/relationships/hyperlink" Target="https://www.youtube.com/watch?v=CSIbsHKEP-8"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4.jfi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www.youtube.com/watch?v=TeOhYu6VUHI"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1.jfi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botpoet.com/" TargetMode="External"/><Relationship Id="rId2" Type="http://schemas.openxmlformats.org/officeDocument/2006/relationships/hyperlink" Target="https://www.vice.com/en_uk/article/434gqw/i-made-my-shed-the-top-rated-restaurant-on-tripadvisor" TargetMode="External"/><Relationship Id="rId1" Type="http://schemas.openxmlformats.org/officeDocument/2006/relationships/slideLayout" Target="../slideLayouts/slideLayout2.xml"/><Relationship Id="rId5" Type="http://schemas.openxmlformats.org/officeDocument/2006/relationships/hyperlink" Target="https://getbadnews.com/#intro" TargetMode="External"/><Relationship Id="rId4" Type="http://schemas.openxmlformats.org/officeDocument/2006/relationships/hyperlink" Target="https://www.poem-generator.org.uk/"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www.youtube.com/watch?v=n8Dd5aVXLCc&amp;t=372s" TargetMode="External"/><Relationship Id="rId2" Type="http://schemas.openxmlformats.org/officeDocument/2006/relationships/hyperlink" Target="https://www.youtube.com/watch?v=OQSMr-3GGvQ" TargetMode="External"/><Relationship Id="rId1" Type="http://schemas.openxmlformats.org/officeDocument/2006/relationships/slideLayout" Target="../slideLayouts/slideLayout2.xml"/><Relationship Id="rId4" Type="http://schemas.openxmlformats.org/officeDocument/2006/relationships/hyperlink" Target="https://mokytojotv.emokykla.lt/2020/10/kam-socialiniai-tinklai-kuria-stiprina.html"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jf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yVVkxZJ8oDQ"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ctrTitle"/>
          </p:nvPr>
        </p:nvSpPr>
        <p:spPr>
          <a:xfrm>
            <a:off x="1524000" y="1616633"/>
            <a:ext cx="9144000" cy="2387600"/>
          </a:xfrm>
        </p:spPr>
        <p:txBody>
          <a:bodyPr>
            <a:normAutofit/>
          </a:bodyPr>
          <a:lstStyle/>
          <a:p>
            <a:r>
              <a:rPr lang="lt-LT" dirty="0"/>
              <a:t/>
            </a:r>
            <a:br>
              <a:rPr lang="lt-LT" dirty="0"/>
            </a:br>
            <a:r>
              <a:rPr lang="lt-LT" dirty="0"/>
              <a:t> </a:t>
            </a:r>
          </a:p>
        </p:txBody>
      </p:sp>
      <p:sp>
        <p:nvSpPr>
          <p:cNvPr id="7" name="Antrinis pavadinimas 6"/>
          <p:cNvSpPr>
            <a:spLocks noGrp="1"/>
          </p:cNvSpPr>
          <p:nvPr>
            <p:ph type="subTitle" idx="1"/>
          </p:nvPr>
        </p:nvSpPr>
        <p:spPr>
          <a:xfrm>
            <a:off x="1109472" y="1616633"/>
            <a:ext cx="9558528" cy="4845127"/>
          </a:xfrm>
        </p:spPr>
        <p:txBody>
          <a:bodyPr>
            <a:normAutofit/>
          </a:bodyPr>
          <a:lstStyle/>
          <a:p>
            <a:r>
              <a:rPr lang="lt-LT" sz="2000" dirty="0">
                <a:latin typeface="Arial" panose="020B0604020202020204" pitchFamily="34" charset="0"/>
                <a:cs typeface="Arial" panose="020B0604020202020204" pitchFamily="34" charset="0"/>
              </a:rPr>
              <a:t/>
            </a:r>
            <a:br>
              <a:rPr lang="lt-LT" sz="2000" dirty="0">
                <a:latin typeface="Arial" panose="020B0604020202020204" pitchFamily="34" charset="0"/>
                <a:cs typeface="Arial" panose="020B0604020202020204" pitchFamily="34" charset="0"/>
              </a:rPr>
            </a:br>
            <a:r>
              <a:rPr lang="lt-LT" sz="2000" b="1" dirty="0">
                <a:latin typeface="Arial" panose="020B0604020202020204" pitchFamily="34" charset="0"/>
                <a:cs typeface="Arial" panose="020B0604020202020204" pitchFamily="34" charset="0"/>
              </a:rPr>
              <a:t/>
            </a:r>
            <a:br>
              <a:rPr lang="lt-LT" sz="2000" b="1" dirty="0">
                <a:latin typeface="Arial" panose="020B0604020202020204" pitchFamily="34" charset="0"/>
                <a:cs typeface="Arial" panose="020B0604020202020204" pitchFamily="34" charset="0"/>
              </a:rPr>
            </a:br>
            <a:r>
              <a:rPr lang="lt-LT" sz="2000" b="1" dirty="0"/>
              <a:t/>
            </a:r>
            <a:br>
              <a:rPr lang="lt-LT" sz="2000" b="1" dirty="0"/>
            </a:br>
            <a:r>
              <a:rPr lang="lt-LT" sz="2000" b="1" dirty="0"/>
              <a:t/>
            </a:r>
            <a:br>
              <a:rPr lang="lt-LT" sz="2000" b="1" dirty="0"/>
            </a:br>
            <a:r>
              <a:rPr lang="lt-LT" b="1" dirty="0">
                <a:latin typeface="Arial" panose="020B0604020202020204" pitchFamily="34" charset="0"/>
                <a:cs typeface="Arial" panose="020B0604020202020204" pitchFamily="34" charset="0"/>
              </a:rPr>
              <a:t>Medijų </a:t>
            </a:r>
            <a:r>
              <a:rPr lang="en-US" b="1" dirty="0" err="1">
                <a:latin typeface="Arial" panose="020B0604020202020204" pitchFamily="34" charset="0"/>
                <a:cs typeface="Arial" panose="020B0604020202020204" pitchFamily="34" charset="0"/>
              </a:rPr>
              <a:t>ir</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nacionalinis</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saugumas</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i</a:t>
            </a:r>
            <a:r>
              <a:rPr lang="lt-LT" b="1" dirty="0" err="1">
                <a:latin typeface="Arial" panose="020B0604020202020204" pitchFamily="34" charset="0"/>
                <a:cs typeface="Arial" panose="020B0604020202020204" pitchFamily="34" charset="0"/>
              </a:rPr>
              <a:t>ššūkiai</a:t>
            </a:r>
            <a:r>
              <a:rPr lang="lt-LT" b="1" dirty="0">
                <a:latin typeface="Arial" panose="020B0604020202020204" pitchFamily="34" charset="0"/>
                <a:cs typeface="Arial" panose="020B0604020202020204" pitchFamily="34" charset="0"/>
              </a:rPr>
              <a:t> ir galimybės</a:t>
            </a:r>
            <a:br>
              <a:rPr lang="lt-LT" b="1"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lt-LT" dirty="0">
                <a:latin typeface="Arial" panose="020B0604020202020204" pitchFamily="34" charset="0"/>
                <a:cs typeface="Arial" panose="020B0604020202020204" pitchFamily="34" charset="0"/>
              </a:rPr>
              <a:t/>
            </a:r>
            <a:br>
              <a:rPr lang="lt-LT" dirty="0">
                <a:latin typeface="Arial" panose="020B0604020202020204" pitchFamily="34" charset="0"/>
                <a:cs typeface="Arial" panose="020B0604020202020204" pitchFamily="34" charset="0"/>
              </a:rPr>
            </a:br>
            <a:r>
              <a:rPr lang="lt-LT" dirty="0">
                <a:latin typeface="Arial" panose="020B0604020202020204" pitchFamily="34" charset="0"/>
                <a:cs typeface="Arial" panose="020B0604020202020204" pitchFamily="34" charset="0"/>
              </a:rPr>
              <a:t>		Renginio lektorius – </a:t>
            </a:r>
            <a:r>
              <a:rPr lang="lt-LT" b="1" dirty="0">
                <a:latin typeface="Arial" panose="020B0604020202020204" pitchFamily="34" charset="0"/>
                <a:cs typeface="Arial" panose="020B0604020202020204" pitchFamily="34" charset="0"/>
              </a:rPr>
              <a:t>Arminas Varanauskas, </a:t>
            </a:r>
            <a:r>
              <a:rPr lang="lt-LT" dirty="0">
                <a:latin typeface="Arial" panose="020B0604020202020204" pitchFamily="34" charset="0"/>
                <a:cs typeface="Arial" panose="020B0604020202020204" pitchFamily="34" charset="0"/>
              </a:rPr>
              <a:t>asociacija „Žinių ekonomikos forumas“</a:t>
            </a:r>
            <a:br>
              <a:rPr lang="lt-LT" dirty="0">
                <a:latin typeface="Arial" panose="020B0604020202020204" pitchFamily="34" charset="0"/>
                <a:cs typeface="Arial" panose="020B0604020202020204" pitchFamily="34" charset="0"/>
              </a:rPr>
            </a:br>
            <a:r>
              <a:rPr lang="lt-LT" dirty="0">
                <a:latin typeface="Arial" panose="020B0604020202020204" pitchFamily="34" charset="0"/>
                <a:cs typeface="Arial" panose="020B0604020202020204" pitchFamily="34" charset="0"/>
              </a:rPr>
              <a:t/>
            </a:r>
            <a:br>
              <a:rPr lang="lt-LT" dirty="0">
                <a:latin typeface="Arial" panose="020B0604020202020204" pitchFamily="34" charset="0"/>
                <a:cs typeface="Arial" panose="020B0604020202020204" pitchFamily="34" charset="0"/>
              </a:rPr>
            </a:br>
            <a:r>
              <a:rPr lang="lt-LT" sz="2000" dirty="0">
                <a:latin typeface="Arial" panose="020B0604020202020204" pitchFamily="34" charset="0"/>
                <a:cs typeface="Arial" panose="020B0604020202020204" pitchFamily="34" charset="0"/>
              </a:rPr>
              <a:t>20</a:t>
            </a:r>
            <a:r>
              <a:rPr lang="en-US" sz="2000" dirty="0">
                <a:latin typeface="Arial" panose="020B0604020202020204" pitchFamily="34" charset="0"/>
                <a:cs typeface="Arial" panose="020B0604020202020204" pitchFamily="34" charset="0"/>
              </a:rPr>
              <a:t>20</a:t>
            </a:r>
            <a:r>
              <a:rPr lang="lt-LT" sz="2000" dirty="0">
                <a:latin typeface="Arial" panose="020B0604020202020204" pitchFamily="34" charset="0"/>
                <a:cs typeface="Arial" panose="020B0604020202020204" pitchFamily="34" charset="0"/>
              </a:rPr>
              <a:t> m. </a:t>
            </a:r>
            <a:r>
              <a:rPr lang="en-US" sz="2000" dirty="0" err="1">
                <a:latin typeface="Arial" panose="020B0604020202020204" pitchFamily="34" charset="0"/>
                <a:cs typeface="Arial" panose="020B0604020202020204" pitchFamily="34" charset="0"/>
              </a:rPr>
              <a:t>spalio</a:t>
            </a:r>
            <a:r>
              <a:rPr lang="lt-LT"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8</a:t>
            </a:r>
            <a:r>
              <a:rPr lang="lt-LT" sz="2000" dirty="0">
                <a:latin typeface="Arial" panose="020B0604020202020204" pitchFamily="34" charset="0"/>
                <a:cs typeface="Arial" panose="020B0604020202020204" pitchFamily="34" charset="0"/>
              </a:rPr>
              <a:t> </a:t>
            </a:r>
            <a:r>
              <a:rPr lang="lt-LT" sz="2000">
                <a:latin typeface="Arial" panose="020B0604020202020204" pitchFamily="34" charset="0"/>
                <a:cs typeface="Arial" panose="020B0604020202020204" pitchFamily="34" charset="0"/>
              </a:rPr>
              <a:t>d</a:t>
            </a:r>
            <a:r>
              <a:rPr lang="lt-LT" sz="2000" smtClean="0">
                <a:latin typeface="Arial" panose="020B0604020202020204" pitchFamily="34" charset="0"/>
                <a:cs typeface="Arial" panose="020B0604020202020204" pitchFamily="34" charset="0"/>
              </a:rPr>
              <a:t>.</a:t>
            </a:r>
            <a:r>
              <a:rPr lang="lt-LT" sz="2000" dirty="0">
                <a:latin typeface="Arial" panose="020B0604020202020204" pitchFamily="34" charset="0"/>
                <a:cs typeface="Arial" panose="020B0604020202020204" pitchFamily="34" charset="0"/>
              </a:rPr>
              <a:t/>
            </a:r>
            <a:br>
              <a:rPr lang="lt-LT" sz="2000" dirty="0">
                <a:latin typeface="Arial" panose="020B0604020202020204" pitchFamily="34" charset="0"/>
                <a:cs typeface="Arial" panose="020B0604020202020204" pitchFamily="34" charset="0"/>
              </a:rPr>
            </a:br>
            <a:endParaRPr lang="lt-LT" dirty="0"/>
          </a:p>
        </p:txBody>
      </p:sp>
    </p:spTree>
    <p:extLst>
      <p:ext uri="{BB962C8B-B14F-4D97-AF65-F5344CB8AC3E}">
        <p14:creationId xmlns:p14="http://schemas.microsoft.com/office/powerpoint/2010/main" val="3883000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30105-A5EC-4A14-9A75-C2F0D983BB61}"/>
              </a:ext>
            </a:extLst>
          </p:cNvPr>
          <p:cNvSpPr>
            <a:spLocks noGrp="1"/>
          </p:cNvSpPr>
          <p:nvPr>
            <p:ph type="title"/>
          </p:nvPr>
        </p:nvSpPr>
        <p:spPr>
          <a:xfrm>
            <a:off x="1066800" y="2456307"/>
            <a:ext cx="10058400" cy="1609344"/>
          </a:xfrm>
        </p:spPr>
        <p:txBody>
          <a:bodyPr/>
          <a:lstStyle/>
          <a:p>
            <a:r>
              <a:rPr lang="lt-LT" dirty="0"/>
              <a:t>Dabartis – ateitis: kodėl apie tai svarbu kalbėti?</a:t>
            </a:r>
            <a:endParaRPr lang="en-US" dirty="0"/>
          </a:p>
        </p:txBody>
      </p:sp>
    </p:spTree>
    <p:extLst>
      <p:ext uri="{BB962C8B-B14F-4D97-AF65-F5344CB8AC3E}">
        <p14:creationId xmlns:p14="http://schemas.microsoft.com/office/powerpoint/2010/main" val="3008523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riding a horse drawn carriage&#10;&#10;Description automatically generated">
            <a:extLst>
              <a:ext uri="{FF2B5EF4-FFF2-40B4-BE49-F238E27FC236}">
                <a16:creationId xmlns:a16="http://schemas.microsoft.com/office/drawing/2014/main" id="{63F2855D-884C-434F-B7E0-181FDFBB84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477" y="68453"/>
            <a:ext cx="11270674" cy="6031898"/>
          </a:xfrm>
          <a:prstGeom prst="rect">
            <a:avLst/>
          </a:prstGeom>
        </p:spPr>
      </p:pic>
      <p:sp>
        <p:nvSpPr>
          <p:cNvPr id="2" name="Rectangle 1"/>
          <p:cNvSpPr/>
          <p:nvPr/>
        </p:nvSpPr>
        <p:spPr>
          <a:xfrm>
            <a:off x="338477" y="5279013"/>
            <a:ext cx="11270674" cy="1458476"/>
          </a:xfrm>
          <a:prstGeom prst="rect">
            <a:avLst/>
          </a:prstGeom>
        </p:spPr>
        <p:txBody>
          <a:bodyPr wrap="square">
            <a:spAutoFit/>
          </a:bodyPr>
          <a:lstStyle/>
          <a:p>
            <a:pPr algn="just" defTabSz="407571" fontAlgn="base" hangingPunct="0">
              <a:lnSpc>
                <a:spcPct val="101000"/>
              </a:lnSpc>
              <a:spcBef>
                <a:spcPct val="0"/>
              </a:spcBef>
              <a:spcAft>
                <a:spcPct val="0"/>
              </a:spcAft>
              <a:defRPr/>
            </a:pPr>
            <a:r>
              <a:rPr lang="en-US" altLang="lt-LT" sz="3629" dirty="0">
                <a:solidFill>
                  <a:srgbClr val="3333CC">
                    <a:lumMod val="75000"/>
                  </a:srgbClr>
                </a:solidFill>
                <a:latin typeface="Arial" panose="020B0604020202020204" pitchFamily="34" charset="0"/>
                <a:ea typeface="MS Gothic" panose="020B0609070205080204" pitchFamily="49" charset="-128"/>
              </a:rPr>
              <a:t>The horse is here to stay but the automobile is only a novelty—a fad.</a:t>
            </a:r>
            <a:endParaRPr lang="lt-LT" altLang="lt-LT" sz="1633" dirty="0">
              <a:solidFill>
                <a:srgbClr val="3333CC">
                  <a:lumMod val="75000"/>
                </a:srgbClr>
              </a:solidFill>
              <a:latin typeface="Arial" panose="020B0604020202020204" pitchFamily="34" charset="0"/>
              <a:ea typeface="MS Gothic" panose="020B0609070205080204" pitchFamily="49" charset="-128"/>
            </a:endParaRPr>
          </a:p>
          <a:p>
            <a:pPr algn="just" defTabSz="407571" fontAlgn="base" hangingPunct="0">
              <a:lnSpc>
                <a:spcPct val="101000"/>
              </a:lnSpc>
              <a:spcBef>
                <a:spcPct val="0"/>
              </a:spcBef>
              <a:spcAft>
                <a:spcPct val="0"/>
              </a:spcAft>
              <a:defRPr/>
            </a:pPr>
            <a:r>
              <a:rPr lang="en-US" altLang="lt-LT" sz="1633" dirty="0">
                <a:solidFill>
                  <a:srgbClr val="3333CC">
                    <a:lumMod val="75000"/>
                  </a:srgbClr>
                </a:solidFill>
                <a:latin typeface="Arial" panose="020B0604020202020204" pitchFamily="34" charset="0"/>
                <a:ea typeface="MS Gothic" panose="020B0609070205080204" pitchFamily="49" charset="-128"/>
              </a:rPr>
              <a:t>The president of the Michigan Savings Bank advising Henry Ford's lawyer not to invest in the Ford Motor Co., 1903.</a:t>
            </a:r>
          </a:p>
        </p:txBody>
      </p:sp>
    </p:spTree>
    <p:extLst>
      <p:ext uri="{BB962C8B-B14F-4D97-AF65-F5344CB8AC3E}">
        <p14:creationId xmlns:p14="http://schemas.microsoft.com/office/powerpoint/2010/main" val="3237636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6E65C51-1980-4773-9ECE-D9E8637618BE}"/>
              </a:ext>
            </a:extLst>
          </p:cNvPr>
          <p:cNvPicPr>
            <a:picLocks noChangeAspect="1"/>
          </p:cNvPicPr>
          <p:nvPr/>
        </p:nvPicPr>
        <p:blipFill rotWithShape="1">
          <a:blip r:embed="rId2"/>
          <a:srcRect/>
          <a:stretch/>
        </p:blipFill>
        <p:spPr>
          <a:xfrm>
            <a:off x="20" y="-194544"/>
            <a:ext cx="12191980" cy="6857990"/>
          </a:xfrm>
          <a:prstGeom prst="rect">
            <a:avLst/>
          </a:prstGeom>
        </p:spPr>
      </p:pic>
    </p:spTree>
    <p:extLst>
      <p:ext uri="{BB962C8B-B14F-4D97-AF65-F5344CB8AC3E}">
        <p14:creationId xmlns:p14="http://schemas.microsoft.com/office/powerpoint/2010/main" val="3685748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E71CF7B2-E1FA-4DB9-BC5B-E6573F4B5E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4447" y="189689"/>
            <a:ext cx="7407986" cy="6478621"/>
          </a:xfrm>
          <a:prstGeom prst="rect">
            <a:avLst/>
          </a:prstGeom>
        </p:spPr>
      </p:pic>
    </p:spTree>
    <p:extLst>
      <p:ext uri="{BB962C8B-B14F-4D97-AF65-F5344CB8AC3E}">
        <p14:creationId xmlns:p14="http://schemas.microsoft.com/office/powerpoint/2010/main" val="25421232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2728" y="249146"/>
            <a:ext cx="8911924" cy="6532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283498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standing in front of a piano&#10;&#10;Description automatically generated">
            <a:extLst>
              <a:ext uri="{FF2B5EF4-FFF2-40B4-BE49-F238E27FC236}">
                <a16:creationId xmlns:a16="http://schemas.microsoft.com/office/drawing/2014/main" id="{18E79289-7E33-4A86-8474-F96FBC9CC5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462" y="521498"/>
            <a:ext cx="8968414" cy="5815004"/>
          </a:xfrm>
          <a:prstGeom prst="rect">
            <a:avLst/>
          </a:prstGeom>
        </p:spPr>
      </p:pic>
    </p:spTree>
    <p:extLst>
      <p:ext uri="{BB962C8B-B14F-4D97-AF65-F5344CB8AC3E}">
        <p14:creationId xmlns:p14="http://schemas.microsoft.com/office/powerpoint/2010/main" val="3167116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4E6B3EA-419D-4F48-AF19-1FDB7561CECB}"/>
              </a:ext>
            </a:extLst>
          </p:cNvPr>
          <p:cNvPicPr>
            <a:picLocks noChangeAspect="1"/>
          </p:cNvPicPr>
          <p:nvPr/>
        </p:nvPicPr>
        <p:blipFill rotWithShape="1">
          <a:blip r:embed="rId2"/>
          <a:srcRect/>
          <a:stretch/>
        </p:blipFill>
        <p:spPr>
          <a:xfrm>
            <a:off x="20" y="10"/>
            <a:ext cx="12191980" cy="6857990"/>
          </a:xfrm>
          <a:prstGeom prst="rect">
            <a:avLst/>
          </a:prstGeom>
        </p:spPr>
      </p:pic>
    </p:spTree>
    <p:extLst>
      <p:ext uri="{BB962C8B-B14F-4D97-AF65-F5344CB8AC3E}">
        <p14:creationId xmlns:p14="http://schemas.microsoft.com/office/powerpoint/2010/main" val="2519786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oy, airplane&#10;&#10;Description automatically generated">
            <a:extLst>
              <a:ext uri="{FF2B5EF4-FFF2-40B4-BE49-F238E27FC236}">
                <a16:creationId xmlns:a16="http://schemas.microsoft.com/office/drawing/2014/main" id="{4077F4DA-28B4-43F4-AF59-B446563B93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3470199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standing in front of a monitor&#10;&#10;Description automatically generated">
            <a:extLst>
              <a:ext uri="{FF2B5EF4-FFF2-40B4-BE49-F238E27FC236}">
                <a16:creationId xmlns:a16="http://schemas.microsoft.com/office/drawing/2014/main" id="{5BBD0F2C-9C28-4085-AF1A-728D026569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810954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2729" y="1147801"/>
            <a:ext cx="8927498" cy="51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077248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FBE3B-2473-4BB5-9D0D-6455C555F0F7}"/>
              </a:ext>
            </a:extLst>
          </p:cNvPr>
          <p:cNvSpPr>
            <a:spLocks noGrp="1"/>
          </p:cNvSpPr>
          <p:nvPr>
            <p:ph type="title"/>
          </p:nvPr>
        </p:nvSpPr>
        <p:spPr/>
        <p:txBody>
          <a:bodyPr/>
          <a:lstStyle/>
          <a:p>
            <a:r>
              <a:rPr lang="lt-LT" dirty="0"/>
              <a:t>Susipažinkime</a:t>
            </a:r>
            <a:endParaRPr lang="en-US" dirty="0"/>
          </a:p>
        </p:txBody>
      </p:sp>
      <p:sp>
        <p:nvSpPr>
          <p:cNvPr id="3" name="Content Placeholder 2">
            <a:extLst>
              <a:ext uri="{FF2B5EF4-FFF2-40B4-BE49-F238E27FC236}">
                <a16:creationId xmlns:a16="http://schemas.microsoft.com/office/drawing/2014/main" id="{87C10D96-A493-4443-BDE9-FC7868CF28AF}"/>
              </a:ext>
            </a:extLst>
          </p:cNvPr>
          <p:cNvSpPr>
            <a:spLocks noGrp="1"/>
          </p:cNvSpPr>
          <p:nvPr>
            <p:ph idx="1"/>
          </p:nvPr>
        </p:nvSpPr>
        <p:spPr/>
        <p:txBody>
          <a:bodyPr/>
          <a:lstStyle/>
          <a:p>
            <a:pPr marL="0" indent="0">
              <a:buNone/>
            </a:pPr>
            <a:r>
              <a:rPr lang="lt-LT" dirty="0"/>
              <a:t>PADLET: </a:t>
            </a:r>
            <a:r>
              <a:rPr lang="lt-LT" dirty="0">
                <a:hlinkClick r:id="rId2"/>
              </a:rPr>
              <a:t>https://padlet.com/arminas1/di9ki0z38n4j6040</a:t>
            </a:r>
            <a:endParaRPr lang="lt-LT" dirty="0"/>
          </a:p>
          <a:p>
            <a:pPr marL="0" indent="0">
              <a:buNone/>
            </a:pPr>
            <a:endParaRPr lang="en-US" dirty="0"/>
          </a:p>
        </p:txBody>
      </p:sp>
    </p:spTree>
    <p:extLst>
      <p:ext uri="{BB962C8B-B14F-4D97-AF65-F5344CB8AC3E}">
        <p14:creationId xmlns:p14="http://schemas.microsoft.com/office/powerpoint/2010/main" val="253510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9638" y="249146"/>
            <a:ext cx="6804714" cy="6221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505444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60069A-C29C-4A43-BC5C-A895BD1AA9FC}"/>
              </a:ext>
            </a:extLst>
          </p:cNvPr>
          <p:cNvPicPr>
            <a:picLocks noChangeAspect="1"/>
          </p:cNvPicPr>
          <p:nvPr/>
        </p:nvPicPr>
        <p:blipFill rotWithShape="1">
          <a:blip r:embed="rId2"/>
          <a:srcRect/>
          <a:stretch/>
        </p:blipFill>
        <p:spPr>
          <a:xfrm>
            <a:off x="20" y="10"/>
            <a:ext cx="12191980" cy="6857990"/>
          </a:xfrm>
          <a:prstGeom prst="rect">
            <a:avLst/>
          </a:prstGeom>
        </p:spPr>
      </p:pic>
    </p:spTree>
    <p:extLst>
      <p:ext uri="{BB962C8B-B14F-4D97-AF65-F5344CB8AC3E}">
        <p14:creationId xmlns:p14="http://schemas.microsoft.com/office/powerpoint/2010/main" val="2240191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4C83B-A357-403E-9802-AD3A022D0E5A}"/>
              </a:ext>
            </a:extLst>
          </p:cNvPr>
          <p:cNvSpPr>
            <a:spLocks noGrp="1"/>
          </p:cNvSpPr>
          <p:nvPr>
            <p:ph type="title"/>
          </p:nvPr>
        </p:nvSpPr>
        <p:spPr/>
        <p:txBody>
          <a:bodyPr/>
          <a:lstStyle/>
          <a:p>
            <a:r>
              <a:rPr lang="en-US" dirty="0"/>
              <a:t>Data never sleeps</a:t>
            </a:r>
          </a:p>
        </p:txBody>
      </p:sp>
      <p:sp>
        <p:nvSpPr>
          <p:cNvPr id="3" name="Content Placeholder 2">
            <a:extLst>
              <a:ext uri="{FF2B5EF4-FFF2-40B4-BE49-F238E27FC236}">
                <a16:creationId xmlns:a16="http://schemas.microsoft.com/office/drawing/2014/main" id="{F995B3F2-581C-403D-ABDE-9849987E799E}"/>
              </a:ext>
            </a:extLst>
          </p:cNvPr>
          <p:cNvSpPr>
            <a:spLocks noGrp="1"/>
          </p:cNvSpPr>
          <p:nvPr>
            <p:ph idx="1"/>
          </p:nvPr>
        </p:nvSpPr>
        <p:spPr/>
        <p:txBody>
          <a:bodyPr/>
          <a:lstStyle/>
          <a:p>
            <a:r>
              <a:rPr lang="en-US" dirty="0">
                <a:hlinkClick r:id="rId2"/>
              </a:rPr>
              <a:t>7.0</a:t>
            </a:r>
            <a:endParaRPr lang="en-US" dirty="0"/>
          </a:p>
          <a:p>
            <a:r>
              <a:rPr lang="en-US" dirty="0">
                <a:hlinkClick r:id="rId3"/>
              </a:rPr>
              <a:t>3.0</a:t>
            </a:r>
            <a:endParaRPr lang="en-US" dirty="0"/>
          </a:p>
        </p:txBody>
      </p:sp>
    </p:spTree>
    <p:extLst>
      <p:ext uri="{BB962C8B-B14F-4D97-AF65-F5344CB8AC3E}">
        <p14:creationId xmlns:p14="http://schemas.microsoft.com/office/powerpoint/2010/main" val="391618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DE95BA6F-F4CF-46C1-A576-EDABF652484F}"/>
              </a:ext>
            </a:extLst>
          </p:cNvPr>
          <p:cNvSpPr txBox="1"/>
          <p:nvPr/>
        </p:nvSpPr>
        <p:spPr>
          <a:xfrm>
            <a:off x="10058400" y="5581650"/>
            <a:ext cx="1971675" cy="369332"/>
          </a:xfrm>
          <a:prstGeom prst="rect">
            <a:avLst/>
          </a:prstGeom>
          <a:noFill/>
        </p:spPr>
        <p:txBody>
          <a:bodyPr wrap="square" rtlCol="0">
            <a:spAutoFit/>
          </a:bodyPr>
          <a:lstStyle/>
          <a:p>
            <a:r>
              <a:rPr lang="lt-LT" dirty="0"/>
              <a:t>statista.com</a:t>
            </a:r>
            <a:endParaRPr lang="en-US" dirty="0"/>
          </a:p>
        </p:txBody>
      </p:sp>
      <p:pic>
        <p:nvPicPr>
          <p:cNvPr id="6" name="Content Placeholder 5" descr="A screenshot of a cell phone&#10;&#10;Description automatically generated">
            <a:extLst>
              <a:ext uri="{FF2B5EF4-FFF2-40B4-BE49-F238E27FC236}">
                <a16:creationId xmlns:a16="http://schemas.microsoft.com/office/drawing/2014/main" id="{C17BC957-4ABE-481D-92F5-9EF4EA5B4A2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8833" y="447472"/>
            <a:ext cx="9654054" cy="5987683"/>
          </a:xfrm>
        </p:spPr>
      </p:pic>
      <p:sp>
        <p:nvSpPr>
          <p:cNvPr id="2" name="Title 1">
            <a:extLst>
              <a:ext uri="{FF2B5EF4-FFF2-40B4-BE49-F238E27FC236}">
                <a16:creationId xmlns:a16="http://schemas.microsoft.com/office/drawing/2014/main" id="{967CAEF9-DA28-4D33-B61F-9E111C575A29}"/>
              </a:ext>
            </a:extLst>
          </p:cNvPr>
          <p:cNvSpPr>
            <a:spLocks noGrp="1"/>
          </p:cNvSpPr>
          <p:nvPr>
            <p:ph type="title"/>
          </p:nvPr>
        </p:nvSpPr>
        <p:spPr>
          <a:xfrm>
            <a:off x="1533931" y="115786"/>
            <a:ext cx="5200650" cy="1933575"/>
          </a:xfrm>
        </p:spPr>
        <p:txBody>
          <a:bodyPr>
            <a:noAutofit/>
          </a:bodyPr>
          <a:lstStyle/>
          <a:p>
            <a:r>
              <a:rPr lang="en-US" sz="2800" dirty="0"/>
              <a:t>FB </a:t>
            </a:r>
            <a:r>
              <a:rPr lang="en-US" sz="2800" dirty="0" err="1"/>
              <a:t>vartotoj</a:t>
            </a:r>
            <a:r>
              <a:rPr lang="lt-LT" sz="2800" dirty="0"/>
              <a:t>ų augimas (milijonais)</a:t>
            </a:r>
            <a:endParaRPr lang="en-US" sz="2800" dirty="0"/>
          </a:p>
        </p:txBody>
      </p:sp>
    </p:spTree>
    <p:extLst>
      <p:ext uri="{BB962C8B-B14F-4D97-AF65-F5344CB8AC3E}">
        <p14:creationId xmlns:p14="http://schemas.microsoft.com/office/powerpoint/2010/main" val="3452220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68271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5298" name="Slide Number Placeholder 3">
            <a:extLst>
              <a:ext uri="{FF2B5EF4-FFF2-40B4-BE49-F238E27FC236}">
                <a16:creationId xmlns:a16="http://schemas.microsoft.com/office/drawing/2014/main" id="{99F1FC4B-10F3-421B-83C0-0859A697AF5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marL="0" marR="0" lvl="0" indent="0" algn="r" defTabSz="449263" rtl="0" eaLnBrk="1" fontAlgn="base" latinLnBrk="0" hangingPunct="1">
              <a:lnSpc>
                <a:spcPct val="100000"/>
              </a:lnSpc>
              <a:spcBef>
                <a:spcPct val="0"/>
              </a:spcBef>
              <a:spcAft>
                <a:spcPct val="0"/>
              </a:spcAft>
              <a:buClr>
                <a:srgbClr val="BA1300"/>
              </a:buClr>
              <a:buSzPct val="100000"/>
              <a:buFont typeface="Arial" panose="020B0604020202020204" pitchFamily="34" charset="0"/>
              <a:buNone/>
              <a:tabLst/>
              <a:defRPr/>
            </a:pPr>
            <a:r>
              <a:rPr kumimoji="0" lang="lt-LT" altLang="lt-LT"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t>
            </a:r>
            <a:fld id="{C7382EF5-BF06-482D-8431-F3EC1FCED758}" type="slidenum">
              <a:rPr kumimoji="0" lang="en-GB" altLang="lt-LT"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449263" rtl="0" eaLnBrk="1" fontAlgn="base" latinLnBrk="0" hangingPunct="1">
                <a:lnSpc>
                  <a:spcPct val="100000"/>
                </a:lnSpc>
                <a:spcBef>
                  <a:spcPct val="0"/>
                </a:spcBef>
                <a:spcAft>
                  <a:spcPct val="0"/>
                </a:spcAft>
                <a:buClr>
                  <a:srgbClr val="BA1300"/>
                </a:buClr>
                <a:buSzPct val="100000"/>
                <a:buFont typeface="Arial" panose="020B0604020202020204" pitchFamily="34" charset="0"/>
                <a:buNone/>
                <a:tabLst/>
                <a:defRPr/>
              </a:pPr>
              <a:t>25</a:t>
            </a:fld>
            <a:endParaRPr kumimoji="0" lang="en-GB" altLang="lt-LT"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2A313B03-D361-4EC9-AF52-0B3C1C92C26D}"/>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73" name="Oval 72">
              <a:extLst>
                <a:ext uri="{FF2B5EF4-FFF2-40B4-BE49-F238E27FC236}">
                  <a16:creationId xmlns:a16="http://schemas.microsoft.com/office/drawing/2014/main" id="{5E79CB85-A08A-4579-86F6-A8AA97551B8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74" name="Oval 73">
              <a:extLst>
                <a:ext uri="{FF2B5EF4-FFF2-40B4-BE49-F238E27FC236}">
                  <a16:creationId xmlns:a16="http://schemas.microsoft.com/office/drawing/2014/main" id="{D6C61C9C-364D-4CB6-B9D1-1A6F50F6AF0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
        <p:nvSpPr>
          <p:cNvPr id="76" name="Freeform: Shape 75">
            <a:extLst>
              <a:ext uri="{FF2B5EF4-FFF2-40B4-BE49-F238E27FC236}">
                <a16:creationId xmlns:a16="http://schemas.microsoft.com/office/drawing/2014/main" id="{3E9FBC8E-8666-4442-8D7D-B250510CD4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684" y="2005"/>
            <a:ext cx="10908632" cy="6853991"/>
          </a:xfrm>
          <a:custGeom>
            <a:avLst/>
            <a:gdLst>
              <a:gd name="connsiteX0" fmla="*/ 9059740 w 10908632"/>
              <a:gd name="connsiteY0" fmla="*/ 0 h 6853991"/>
              <a:gd name="connsiteX1" fmla="*/ 9694921 w 10908632"/>
              <a:gd name="connsiteY1" fmla="*/ 0 h 6853991"/>
              <a:gd name="connsiteX2" fmla="*/ 9825053 w 10908632"/>
              <a:gd name="connsiteY2" fmla="*/ 165594 h 6853991"/>
              <a:gd name="connsiteX3" fmla="*/ 10908632 w 10908632"/>
              <a:gd name="connsiteY3" fmla="*/ 3429000 h 6853991"/>
              <a:gd name="connsiteX4" fmla="*/ 9825053 w 10908632"/>
              <a:gd name="connsiteY4" fmla="*/ 6692406 h 6853991"/>
              <a:gd name="connsiteX5" fmla="*/ 9698072 w 10908632"/>
              <a:gd name="connsiteY5" fmla="*/ 6853991 h 6853991"/>
              <a:gd name="connsiteX6" fmla="*/ 9063562 w 10908632"/>
              <a:gd name="connsiteY6" fmla="*/ 6853991 h 6853991"/>
              <a:gd name="connsiteX7" fmla="*/ 9138428 w 10908632"/>
              <a:gd name="connsiteY7" fmla="*/ 6775466 h 6853991"/>
              <a:gd name="connsiteX8" fmla="*/ 10431379 w 10908632"/>
              <a:gd name="connsiteY8" fmla="*/ 3429000 h 6853991"/>
              <a:gd name="connsiteX9" fmla="*/ 9138428 w 10908632"/>
              <a:gd name="connsiteY9" fmla="*/ 82534 h 6853991"/>
              <a:gd name="connsiteX10" fmla="*/ 2037821 w 10908632"/>
              <a:gd name="connsiteY10" fmla="*/ 0 h 6853991"/>
              <a:gd name="connsiteX11" fmla="*/ 8870811 w 10908632"/>
              <a:gd name="connsiteY11" fmla="*/ 0 h 6853991"/>
              <a:gd name="connsiteX12" fmla="*/ 8877212 w 10908632"/>
              <a:gd name="connsiteY12" fmla="*/ 6103 h 6853991"/>
              <a:gd name="connsiteX13" fmla="*/ 10295021 w 10908632"/>
              <a:gd name="connsiteY13" fmla="*/ 3429000 h 6853991"/>
              <a:gd name="connsiteX14" fmla="*/ 8877212 w 10908632"/>
              <a:gd name="connsiteY14" fmla="*/ 6851897 h 6853991"/>
              <a:gd name="connsiteX15" fmla="*/ 8875015 w 10908632"/>
              <a:gd name="connsiteY15" fmla="*/ 6853991 h 6853991"/>
              <a:gd name="connsiteX16" fmla="*/ 2033617 w 10908632"/>
              <a:gd name="connsiteY16" fmla="*/ 6853991 h 6853991"/>
              <a:gd name="connsiteX17" fmla="*/ 2031421 w 10908632"/>
              <a:gd name="connsiteY17" fmla="*/ 6851897 h 6853991"/>
              <a:gd name="connsiteX18" fmla="*/ 613611 w 10908632"/>
              <a:gd name="connsiteY18" fmla="*/ 3429000 h 6853991"/>
              <a:gd name="connsiteX19" fmla="*/ 2031420 w 10908632"/>
              <a:gd name="connsiteY19" fmla="*/ 6103 h 6853991"/>
              <a:gd name="connsiteX20" fmla="*/ 1213711 w 10908632"/>
              <a:gd name="connsiteY20" fmla="*/ 0 h 6853991"/>
              <a:gd name="connsiteX21" fmla="*/ 1848893 w 10908632"/>
              <a:gd name="connsiteY21" fmla="*/ 0 h 6853991"/>
              <a:gd name="connsiteX22" fmla="*/ 1770204 w 10908632"/>
              <a:gd name="connsiteY22" fmla="*/ 82534 h 6853991"/>
              <a:gd name="connsiteX23" fmla="*/ 477253 w 10908632"/>
              <a:gd name="connsiteY23" fmla="*/ 3429000 h 6853991"/>
              <a:gd name="connsiteX24" fmla="*/ 1770204 w 10908632"/>
              <a:gd name="connsiteY24" fmla="*/ 6775466 h 6853991"/>
              <a:gd name="connsiteX25" fmla="*/ 1845071 w 10908632"/>
              <a:gd name="connsiteY25" fmla="*/ 6853991 h 6853991"/>
              <a:gd name="connsiteX26" fmla="*/ 1210561 w 10908632"/>
              <a:gd name="connsiteY26" fmla="*/ 6853991 h 6853991"/>
              <a:gd name="connsiteX27" fmla="*/ 1083579 w 10908632"/>
              <a:gd name="connsiteY27" fmla="*/ 6692406 h 6853991"/>
              <a:gd name="connsiteX28" fmla="*/ 0 w 10908632"/>
              <a:gd name="connsiteY28" fmla="*/ 3429000 h 6853991"/>
              <a:gd name="connsiteX29" fmla="*/ 1083579 w 10908632"/>
              <a:gd name="connsiteY29" fmla="*/ 165594 h 6853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632" h="6853991">
                <a:moveTo>
                  <a:pt x="9059740" y="0"/>
                </a:moveTo>
                <a:lnTo>
                  <a:pt x="9694921" y="0"/>
                </a:lnTo>
                <a:lnTo>
                  <a:pt x="9825053" y="165594"/>
                </a:lnTo>
                <a:cubicBezTo>
                  <a:pt x="10505610" y="1075607"/>
                  <a:pt x="10908632" y="2205238"/>
                  <a:pt x="10908632" y="3429000"/>
                </a:cubicBezTo>
                <a:cubicBezTo>
                  <a:pt x="10908632" y="4652762"/>
                  <a:pt x="10505610" y="5782393"/>
                  <a:pt x="9825053" y="6692406"/>
                </a:cubicBezTo>
                <a:lnTo>
                  <a:pt x="9698072" y="6853991"/>
                </a:lnTo>
                <a:lnTo>
                  <a:pt x="9063562" y="6853991"/>
                </a:lnTo>
                <a:lnTo>
                  <a:pt x="9138428" y="6775466"/>
                </a:lnTo>
                <a:cubicBezTo>
                  <a:pt x="9941761" y="5891604"/>
                  <a:pt x="10431379" y="4717480"/>
                  <a:pt x="10431379" y="3429000"/>
                </a:cubicBezTo>
                <a:cubicBezTo>
                  <a:pt x="10431379" y="2140521"/>
                  <a:pt x="9941761" y="966397"/>
                  <a:pt x="9138428" y="82534"/>
                </a:cubicBezTo>
                <a:close/>
                <a:moveTo>
                  <a:pt x="2037821" y="0"/>
                </a:moveTo>
                <a:lnTo>
                  <a:pt x="8870811" y="0"/>
                </a:lnTo>
                <a:lnTo>
                  <a:pt x="8877212" y="6103"/>
                </a:lnTo>
                <a:cubicBezTo>
                  <a:pt x="9753207" y="882099"/>
                  <a:pt x="10295021" y="2092275"/>
                  <a:pt x="10295021" y="3429000"/>
                </a:cubicBezTo>
                <a:cubicBezTo>
                  <a:pt x="10295021" y="4765725"/>
                  <a:pt x="9753207" y="5975902"/>
                  <a:pt x="8877212" y="6851897"/>
                </a:cubicBezTo>
                <a:lnTo>
                  <a:pt x="8875015" y="6853991"/>
                </a:lnTo>
                <a:lnTo>
                  <a:pt x="2033617" y="6853991"/>
                </a:lnTo>
                <a:lnTo>
                  <a:pt x="2031421" y="6851897"/>
                </a:lnTo>
                <a:cubicBezTo>
                  <a:pt x="1155426" y="5975902"/>
                  <a:pt x="613611" y="4765725"/>
                  <a:pt x="613611" y="3429000"/>
                </a:cubicBezTo>
                <a:cubicBezTo>
                  <a:pt x="613611" y="2092275"/>
                  <a:pt x="1155425" y="882099"/>
                  <a:pt x="2031420" y="6103"/>
                </a:cubicBezTo>
                <a:close/>
                <a:moveTo>
                  <a:pt x="1213711" y="0"/>
                </a:moveTo>
                <a:lnTo>
                  <a:pt x="1848893" y="0"/>
                </a:lnTo>
                <a:lnTo>
                  <a:pt x="1770204" y="82534"/>
                </a:lnTo>
                <a:cubicBezTo>
                  <a:pt x="966871" y="966397"/>
                  <a:pt x="477253" y="2140521"/>
                  <a:pt x="477253" y="3429000"/>
                </a:cubicBezTo>
                <a:cubicBezTo>
                  <a:pt x="477253" y="4717480"/>
                  <a:pt x="966872" y="5891604"/>
                  <a:pt x="1770204" y="6775466"/>
                </a:cubicBezTo>
                <a:lnTo>
                  <a:pt x="1845071" y="6853991"/>
                </a:lnTo>
                <a:lnTo>
                  <a:pt x="1210561" y="6853991"/>
                </a:lnTo>
                <a:lnTo>
                  <a:pt x="1083579" y="6692406"/>
                </a:lnTo>
                <a:cubicBezTo>
                  <a:pt x="403022" y="5782393"/>
                  <a:pt x="0" y="4652762"/>
                  <a:pt x="0" y="3429000"/>
                </a:cubicBezTo>
                <a:cubicBezTo>
                  <a:pt x="0" y="2205238"/>
                  <a:pt x="403022" y="1075607"/>
                  <a:pt x="1083579" y="16559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pic>
        <p:nvPicPr>
          <p:cNvPr id="100355" name="Picture 3">
            <a:extLst>
              <a:ext uri="{FF2B5EF4-FFF2-40B4-BE49-F238E27FC236}">
                <a16:creationId xmlns:a16="http://schemas.microsoft.com/office/drawing/2014/main" id="{34FDF895-E2CC-4CA4-A6CA-2957E14B17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131770" y="818727"/>
            <a:ext cx="3928460" cy="522054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4" name="Slide Number Placeholder 3">
            <a:extLst>
              <a:ext uri="{FF2B5EF4-FFF2-40B4-BE49-F238E27FC236}">
                <a16:creationId xmlns:a16="http://schemas.microsoft.com/office/drawing/2014/main" id="{193CEA66-3B3D-40B4-9E02-09272B6C5860}"/>
              </a:ext>
            </a:extLst>
          </p:cNvPr>
          <p:cNvSpPr>
            <a:spLocks noGrp="1"/>
          </p:cNvSpPr>
          <p:nvPr>
            <p:ph type="sldNum" sz="quarter" idx="11"/>
          </p:nvPr>
        </p:nvSpPr>
        <p:spPr>
          <a:xfrm>
            <a:off x="11311128" y="6272784"/>
            <a:ext cx="640080"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normAutofit/>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lgn="ctr">
              <a:spcBef>
                <a:spcPct val="0"/>
              </a:spcBef>
              <a:spcAft>
                <a:spcPts val="600"/>
              </a:spcAft>
              <a:buClr>
                <a:srgbClr val="BA1300"/>
              </a:buClr>
              <a:buFont typeface="Arial" panose="020B0604020202020204" pitchFamily="34" charset="0"/>
              <a:buNone/>
            </a:pPr>
            <a:r>
              <a:rPr lang="en-US" altLang="lt-LT" sz="1400" b="1" dirty="0">
                <a:solidFill>
                  <a:srgbClr val="FFFFFF"/>
                </a:solidFill>
                <a:latin typeface="+mj-lt"/>
                <a:ea typeface="+mn-ea"/>
              </a:rPr>
              <a:t> </a:t>
            </a:r>
          </a:p>
        </p:txBody>
      </p:sp>
    </p:spTree>
    <p:extLst>
      <p:ext uri="{BB962C8B-B14F-4D97-AF65-F5344CB8AC3E}">
        <p14:creationId xmlns:p14="http://schemas.microsoft.com/office/powerpoint/2010/main" val="10002078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B0EE0-934E-4F33-8F4B-0DA3EC98604A}"/>
              </a:ext>
            </a:extLst>
          </p:cNvPr>
          <p:cNvSpPr>
            <a:spLocks noGrp="1"/>
          </p:cNvSpPr>
          <p:nvPr>
            <p:ph type="title"/>
          </p:nvPr>
        </p:nvSpPr>
        <p:spPr/>
        <p:txBody>
          <a:bodyPr/>
          <a:lstStyle/>
          <a:p>
            <a:r>
              <a:rPr lang="lt-LT" dirty="0"/>
              <a:t>Ką galima nuveikti su 99 telefonais?</a:t>
            </a:r>
            <a:endParaRPr lang="en-US" dirty="0"/>
          </a:p>
        </p:txBody>
      </p:sp>
      <p:sp>
        <p:nvSpPr>
          <p:cNvPr id="3" name="Content Placeholder 2">
            <a:extLst>
              <a:ext uri="{FF2B5EF4-FFF2-40B4-BE49-F238E27FC236}">
                <a16:creationId xmlns:a16="http://schemas.microsoft.com/office/drawing/2014/main" id="{A24C6926-955F-4147-97FB-4ED960C0E254}"/>
              </a:ext>
            </a:extLst>
          </p:cNvPr>
          <p:cNvSpPr>
            <a:spLocks noGrp="1"/>
          </p:cNvSpPr>
          <p:nvPr>
            <p:ph idx="1"/>
          </p:nvPr>
        </p:nvSpPr>
        <p:spPr/>
        <p:txBody>
          <a:bodyPr/>
          <a:lstStyle/>
          <a:p>
            <a:pPr marL="0" indent="0">
              <a:buNone/>
            </a:pPr>
            <a:r>
              <a:rPr lang="en-US" dirty="0">
                <a:hlinkClick r:id="rId2"/>
              </a:rPr>
              <a:t>https://www.theguardian.com/technology/2020/feb/03/berlin-artist-uses-99-phones-trick-google-maps-traffic-jam-alert</a:t>
            </a:r>
            <a:r>
              <a:rPr lang="lt-LT" dirty="0"/>
              <a:t> </a:t>
            </a:r>
            <a:endParaRPr lang="en-US" dirty="0"/>
          </a:p>
        </p:txBody>
      </p:sp>
    </p:spTree>
    <p:extLst>
      <p:ext uri="{BB962C8B-B14F-4D97-AF65-F5344CB8AC3E}">
        <p14:creationId xmlns:p14="http://schemas.microsoft.com/office/powerpoint/2010/main" val="3830707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2351B8E5-17B3-48A3-BD91-8CA6CC497EA9}"/>
              </a:ext>
            </a:extLst>
          </p:cNvPr>
          <p:cNvSpPr>
            <a:spLocks noGrp="1"/>
          </p:cNvSpPr>
          <p:nvPr>
            <p:ph type="title"/>
          </p:nvPr>
        </p:nvSpPr>
        <p:spPr/>
        <p:txBody>
          <a:bodyPr/>
          <a:lstStyle/>
          <a:p>
            <a:r>
              <a:rPr lang="lt-LT" altLang="lt-LT" dirty="0"/>
              <a:t>Kodėl tai svarbu mokiniams?</a:t>
            </a:r>
          </a:p>
        </p:txBody>
      </p:sp>
      <p:sp>
        <p:nvSpPr>
          <p:cNvPr id="41987" name="Content Placeholder 2">
            <a:extLst>
              <a:ext uri="{FF2B5EF4-FFF2-40B4-BE49-F238E27FC236}">
                <a16:creationId xmlns:a16="http://schemas.microsoft.com/office/drawing/2014/main" id="{F308728F-52C8-4D44-8AD8-E38E764D9CB2}"/>
              </a:ext>
            </a:extLst>
          </p:cNvPr>
          <p:cNvSpPr>
            <a:spLocks noGrp="1"/>
          </p:cNvSpPr>
          <p:nvPr>
            <p:ph idx="1"/>
          </p:nvPr>
        </p:nvSpPr>
        <p:spPr/>
        <p:txBody>
          <a:bodyPr/>
          <a:lstStyle/>
          <a:p>
            <a:pPr algn="just">
              <a:buFont typeface="Arial" panose="020B0604020202020204" pitchFamily="34" charset="0"/>
              <a:buNone/>
            </a:pPr>
            <a:r>
              <a:rPr lang="lt-LT" altLang="lt-LT" dirty="0"/>
              <a:t>Uždavinių įgyvendinimo galimybės</a:t>
            </a:r>
            <a:r>
              <a:rPr lang="en-GB" altLang="lt-LT" dirty="0"/>
              <a:t> </a:t>
            </a:r>
            <a:r>
              <a:rPr lang="en-GB" altLang="lt-LT" dirty="0" err="1"/>
              <a:t>pagal</a:t>
            </a:r>
            <a:r>
              <a:rPr lang="en-GB" altLang="lt-LT" dirty="0"/>
              <a:t> </a:t>
            </a:r>
            <a:r>
              <a:rPr lang="lt-LT" altLang="lt-LT" i="1" dirty="0" err="1"/>
              <a:t>Pedagogies</a:t>
            </a:r>
            <a:r>
              <a:rPr lang="lt-LT" altLang="lt-LT" i="1" dirty="0"/>
              <a:t> </a:t>
            </a:r>
            <a:r>
              <a:rPr lang="lt-LT" altLang="lt-LT" i="1" dirty="0" err="1"/>
              <a:t>of</a:t>
            </a:r>
            <a:r>
              <a:rPr lang="lt-LT" altLang="lt-LT" i="1" dirty="0"/>
              <a:t> MIL,</a:t>
            </a:r>
            <a:r>
              <a:rPr lang="en-GB" altLang="lt-LT" i="1" dirty="0"/>
              <a:t>  (</a:t>
            </a:r>
            <a:r>
              <a:rPr lang="lt-LT" altLang="lt-LT" i="1" dirty="0"/>
              <a:t>UNESCO, </a:t>
            </a:r>
            <a:r>
              <a:rPr lang="en-GB" altLang="lt-LT" i="1" dirty="0"/>
              <a:t>2012, p.12)</a:t>
            </a:r>
            <a:endParaRPr lang="lt-LT" altLang="lt-LT" i="1" dirty="0"/>
          </a:p>
        </p:txBody>
      </p:sp>
      <p:sp>
        <p:nvSpPr>
          <p:cNvPr id="41988" name="Slide Number Placeholder 3">
            <a:extLst>
              <a:ext uri="{FF2B5EF4-FFF2-40B4-BE49-F238E27FC236}">
                <a16:creationId xmlns:a16="http://schemas.microsoft.com/office/drawing/2014/main" id="{EFD4555A-02D4-4CE5-BF49-4F55B0634D3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a:t> </a:t>
            </a:r>
            <a:fld id="{C80590BE-FD54-4785-B146-28F5747D1198}" type="slidenum">
              <a:rPr lang="en-GB" altLang="lt-LT" sz="1400"/>
              <a:pPr>
                <a:spcBef>
                  <a:spcPct val="0"/>
                </a:spcBef>
                <a:buClr>
                  <a:srgbClr val="BA1300"/>
                </a:buClr>
                <a:buFont typeface="Arial" panose="020B0604020202020204" pitchFamily="34" charset="0"/>
                <a:buNone/>
              </a:pPr>
              <a:t>28</a:t>
            </a:fld>
            <a:endParaRPr lang="en-GB" altLang="lt-LT" sz="1400"/>
          </a:p>
        </p:txBody>
      </p:sp>
    </p:spTree>
    <p:extLst>
      <p:ext uri="{BB962C8B-B14F-4D97-AF65-F5344CB8AC3E}">
        <p14:creationId xmlns:p14="http://schemas.microsoft.com/office/powerpoint/2010/main" val="15208459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7E840F42-4F9E-4CE8-89C3-E1152754A996}"/>
              </a:ext>
            </a:extLst>
          </p:cNvPr>
          <p:cNvSpPr>
            <a:spLocks noGrp="1"/>
          </p:cNvSpPr>
          <p:nvPr>
            <p:ph type="title"/>
          </p:nvPr>
        </p:nvSpPr>
        <p:spPr/>
        <p:txBody>
          <a:bodyPr/>
          <a:lstStyle/>
          <a:p>
            <a:endParaRPr lang="lt-LT" altLang="lt-LT" dirty="0"/>
          </a:p>
        </p:txBody>
      </p:sp>
      <p:sp>
        <p:nvSpPr>
          <p:cNvPr id="43011" name="Content Placeholder 2">
            <a:extLst>
              <a:ext uri="{FF2B5EF4-FFF2-40B4-BE49-F238E27FC236}">
                <a16:creationId xmlns:a16="http://schemas.microsoft.com/office/drawing/2014/main" id="{DCCE4EB1-ABAE-4FDD-A1F4-184C0A2A5AC4}"/>
              </a:ext>
            </a:extLst>
          </p:cNvPr>
          <p:cNvSpPr>
            <a:spLocks noGrp="1"/>
          </p:cNvSpPr>
          <p:nvPr>
            <p:ph idx="1"/>
          </p:nvPr>
        </p:nvSpPr>
        <p:spPr/>
        <p:txBody>
          <a:bodyPr>
            <a:normAutofit/>
          </a:bodyPr>
          <a:lstStyle/>
          <a:p>
            <a:pPr algn="just"/>
            <a:r>
              <a:rPr lang="en-GB" altLang="lt-LT" sz="3200" u="sng" dirty="0" err="1"/>
              <a:t>Suvokti</a:t>
            </a:r>
            <a:r>
              <a:rPr lang="en-GB" altLang="lt-LT" sz="3200" u="sng" dirty="0"/>
              <a:t>, </a:t>
            </a:r>
            <a:r>
              <a:rPr lang="en-GB" altLang="lt-LT" sz="3200" u="sng" dirty="0" err="1"/>
              <a:t>analizuoti</a:t>
            </a:r>
            <a:r>
              <a:rPr lang="en-GB" altLang="lt-LT" sz="3200" u="sng" dirty="0"/>
              <a:t>, </a:t>
            </a:r>
            <a:r>
              <a:rPr lang="en-GB" altLang="lt-LT" sz="3200" u="sng" dirty="0" err="1"/>
              <a:t>kriti</a:t>
            </a:r>
            <a:r>
              <a:rPr lang="lt-LT" altLang="lt-LT" sz="3200" u="sng" dirty="0" err="1"/>
              <a:t>škai</a:t>
            </a:r>
            <a:r>
              <a:rPr lang="lt-LT" altLang="lt-LT" sz="3200" u="sng" dirty="0"/>
              <a:t> vertinti ir atsirinkti </a:t>
            </a:r>
            <a:r>
              <a:rPr lang="lt-LT" altLang="lt-LT" sz="3200" dirty="0"/>
              <a:t>spaudoje, radijo ir televizijos laidose, kino filmuose, internete ir kituose informacijos šaltiniuose pateikiamą medžiagą. </a:t>
            </a:r>
          </a:p>
        </p:txBody>
      </p:sp>
      <p:sp>
        <p:nvSpPr>
          <p:cNvPr id="43012" name="Slide Number Placeholder 3">
            <a:extLst>
              <a:ext uri="{FF2B5EF4-FFF2-40B4-BE49-F238E27FC236}">
                <a16:creationId xmlns:a16="http://schemas.microsoft.com/office/drawing/2014/main" id="{658937B1-1DE9-4122-8DFE-515FBA4EDDE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a:t> </a:t>
            </a:r>
            <a:fld id="{F8AD6907-45C1-4194-B61B-29AEC3D09B02}" type="slidenum">
              <a:rPr lang="en-GB" altLang="lt-LT" sz="1400"/>
              <a:pPr>
                <a:spcBef>
                  <a:spcPct val="0"/>
                </a:spcBef>
                <a:buClr>
                  <a:srgbClr val="BA1300"/>
                </a:buClr>
                <a:buFont typeface="Arial" panose="020B0604020202020204" pitchFamily="34" charset="0"/>
                <a:buNone/>
              </a:pPr>
              <a:t>29</a:t>
            </a:fld>
            <a:endParaRPr lang="en-GB" altLang="lt-LT" sz="1400"/>
          </a:p>
        </p:txBody>
      </p:sp>
    </p:spTree>
    <p:extLst>
      <p:ext uri="{BB962C8B-B14F-4D97-AF65-F5344CB8AC3E}">
        <p14:creationId xmlns:p14="http://schemas.microsoft.com/office/powerpoint/2010/main" val="3851753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83BA9-4F6F-427E-99E5-AB7D9B0FC5D9}"/>
              </a:ext>
            </a:extLst>
          </p:cNvPr>
          <p:cNvSpPr>
            <a:spLocks noGrp="1"/>
          </p:cNvSpPr>
          <p:nvPr>
            <p:ph type="title"/>
          </p:nvPr>
        </p:nvSpPr>
        <p:spPr/>
        <p:txBody>
          <a:bodyPr/>
          <a:lstStyle/>
          <a:p>
            <a:r>
              <a:rPr lang="lt-LT" dirty="0" err="1"/>
              <a:t>Jamboard</a:t>
            </a:r>
            <a:endParaRPr lang="en-US" dirty="0"/>
          </a:p>
        </p:txBody>
      </p:sp>
      <p:sp>
        <p:nvSpPr>
          <p:cNvPr id="3" name="Content Placeholder 2">
            <a:extLst>
              <a:ext uri="{FF2B5EF4-FFF2-40B4-BE49-F238E27FC236}">
                <a16:creationId xmlns:a16="http://schemas.microsoft.com/office/drawing/2014/main" id="{DABA874F-67EA-4BF2-834A-AA43A6DBF194}"/>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7938795F-9949-4996-904F-B4055369951D}"/>
              </a:ext>
            </a:extLst>
          </p:cNvPr>
          <p:cNvPicPr>
            <a:picLocks noChangeAspect="1"/>
          </p:cNvPicPr>
          <p:nvPr/>
        </p:nvPicPr>
        <p:blipFill rotWithShape="1">
          <a:blip r:embed="rId2"/>
          <a:srcRect t="26620" r="82667" b="15112"/>
          <a:stretch/>
        </p:blipFill>
        <p:spPr>
          <a:xfrm>
            <a:off x="935706" y="2064153"/>
            <a:ext cx="2113280" cy="3996056"/>
          </a:xfrm>
          <a:prstGeom prst="rect">
            <a:avLst/>
          </a:prstGeom>
        </p:spPr>
      </p:pic>
      <p:pic>
        <p:nvPicPr>
          <p:cNvPr id="5" name="Picture 4">
            <a:extLst>
              <a:ext uri="{FF2B5EF4-FFF2-40B4-BE49-F238E27FC236}">
                <a16:creationId xmlns:a16="http://schemas.microsoft.com/office/drawing/2014/main" id="{FFD8EC60-E10F-41EA-B6FA-AE048AC755C7}"/>
              </a:ext>
            </a:extLst>
          </p:cNvPr>
          <p:cNvPicPr>
            <a:picLocks noChangeAspect="1"/>
          </p:cNvPicPr>
          <p:nvPr/>
        </p:nvPicPr>
        <p:blipFill rotWithShape="1">
          <a:blip r:embed="rId3"/>
          <a:srcRect l="22750" t="30666" r="23917" b="18074"/>
          <a:stretch/>
        </p:blipFill>
        <p:spPr>
          <a:xfrm>
            <a:off x="3457476" y="2304501"/>
            <a:ext cx="6502400" cy="3515360"/>
          </a:xfrm>
          <a:prstGeom prst="rect">
            <a:avLst/>
          </a:prstGeom>
        </p:spPr>
      </p:pic>
      <p:sp>
        <p:nvSpPr>
          <p:cNvPr id="6" name="TextBox 5">
            <a:extLst>
              <a:ext uri="{FF2B5EF4-FFF2-40B4-BE49-F238E27FC236}">
                <a16:creationId xmlns:a16="http://schemas.microsoft.com/office/drawing/2014/main" id="{D4AB010B-38D3-46C2-AC02-D56840DB38D3}"/>
              </a:ext>
            </a:extLst>
          </p:cNvPr>
          <p:cNvSpPr txBox="1"/>
          <p:nvPr/>
        </p:nvSpPr>
        <p:spPr>
          <a:xfrm>
            <a:off x="6218091" y="3692849"/>
            <a:ext cx="1310640" cy="369332"/>
          </a:xfrm>
          <a:prstGeom prst="rect">
            <a:avLst/>
          </a:prstGeom>
          <a:noFill/>
        </p:spPr>
        <p:txBody>
          <a:bodyPr wrap="square" rtlCol="0">
            <a:spAutoFit/>
          </a:bodyPr>
          <a:lstStyle/>
          <a:p>
            <a:r>
              <a:rPr lang="en-US" b="1" dirty="0">
                <a:solidFill>
                  <a:srgbClr val="FF0000"/>
                </a:solidFill>
                <a:latin typeface="Arial" panose="020B0604020202020204" pitchFamily="34" charset="0"/>
                <a:cs typeface="Arial" panose="020B0604020202020204" pitchFamily="34" charset="0"/>
              </a:rPr>
              <a:t>2 </a:t>
            </a:r>
            <a:r>
              <a:rPr lang="lt-LT" b="1" dirty="0">
                <a:solidFill>
                  <a:srgbClr val="FF0000"/>
                </a:solidFill>
                <a:latin typeface="Arial" panose="020B0604020202020204" pitchFamily="34" charset="0"/>
                <a:cs typeface="Arial" panose="020B0604020202020204" pitchFamily="34" charset="0"/>
              </a:rPr>
              <a:t>žingsnis</a:t>
            </a:r>
            <a:endParaRPr lang="en-US" b="1" dirty="0">
              <a:solidFill>
                <a:srgbClr val="FF0000"/>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A64967F-E021-48FA-8394-A014A00CC3D4}"/>
              </a:ext>
            </a:extLst>
          </p:cNvPr>
          <p:cNvSpPr txBox="1"/>
          <p:nvPr/>
        </p:nvSpPr>
        <p:spPr>
          <a:xfrm>
            <a:off x="1408232" y="4638872"/>
            <a:ext cx="1310640" cy="369332"/>
          </a:xfrm>
          <a:prstGeom prst="rect">
            <a:avLst/>
          </a:prstGeom>
          <a:noFill/>
        </p:spPr>
        <p:txBody>
          <a:bodyPr wrap="square" rtlCol="0">
            <a:spAutoFit/>
          </a:bodyPr>
          <a:lstStyle/>
          <a:p>
            <a:r>
              <a:rPr lang="en-US" b="1" dirty="0">
                <a:solidFill>
                  <a:srgbClr val="FF0000"/>
                </a:solidFill>
                <a:latin typeface="Arial" panose="020B0604020202020204" pitchFamily="34" charset="0"/>
                <a:cs typeface="Arial" panose="020B0604020202020204" pitchFamily="34" charset="0"/>
              </a:rPr>
              <a:t>1 </a:t>
            </a:r>
            <a:r>
              <a:rPr lang="lt-LT" b="1" dirty="0">
                <a:solidFill>
                  <a:srgbClr val="FF0000"/>
                </a:solidFill>
                <a:latin typeface="Arial" panose="020B0604020202020204" pitchFamily="34" charset="0"/>
                <a:cs typeface="Arial" panose="020B0604020202020204" pitchFamily="34" charset="0"/>
              </a:rPr>
              <a:t>žingsnis</a:t>
            </a:r>
            <a:endParaRPr lang="en-US" b="1" dirty="0">
              <a:solidFill>
                <a:srgbClr val="FF0000"/>
              </a:solidFill>
              <a:latin typeface="Arial" panose="020B0604020202020204" pitchFamily="34" charset="0"/>
              <a:cs typeface="Arial" panose="020B0604020202020204" pitchFamily="34" charset="0"/>
            </a:endParaRPr>
          </a:p>
        </p:txBody>
      </p:sp>
      <p:sp>
        <p:nvSpPr>
          <p:cNvPr id="8" name="Oval 7">
            <a:extLst>
              <a:ext uri="{FF2B5EF4-FFF2-40B4-BE49-F238E27FC236}">
                <a16:creationId xmlns:a16="http://schemas.microsoft.com/office/drawing/2014/main" id="{BA374073-0BBD-4609-8917-3B2D7C9B19CE}"/>
              </a:ext>
            </a:extLst>
          </p:cNvPr>
          <p:cNvSpPr/>
          <p:nvPr/>
        </p:nvSpPr>
        <p:spPr>
          <a:xfrm>
            <a:off x="999742" y="4397817"/>
            <a:ext cx="436175" cy="369332"/>
          </a:xfrm>
          <a:prstGeom prst="ellipse">
            <a:avLst/>
          </a:prstGeom>
          <a:noFill/>
          <a:ln w="190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0764947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1F98ED07-9412-42CA-A15C-9C04013967B1}"/>
              </a:ext>
            </a:extLst>
          </p:cNvPr>
          <p:cNvSpPr>
            <a:spLocks noGrp="1"/>
          </p:cNvSpPr>
          <p:nvPr>
            <p:ph type="title"/>
          </p:nvPr>
        </p:nvSpPr>
        <p:spPr/>
        <p:txBody>
          <a:bodyPr/>
          <a:lstStyle/>
          <a:p>
            <a:endParaRPr lang="lt-LT" altLang="lt-LT"/>
          </a:p>
        </p:txBody>
      </p:sp>
      <p:sp>
        <p:nvSpPr>
          <p:cNvPr id="44035" name="Content Placeholder 2">
            <a:extLst>
              <a:ext uri="{FF2B5EF4-FFF2-40B4-BE49-F238E27FC236}">
                <a16:creationId xmlns:a16="http://schemas.microsoft.com/office/drawing/2014/main" id="{254F7A0C-F46A-478B-AB98-255EC229AD58}"/>
              </a:ext>
            </a:extLst>
          </p:cNvPr>
          <p:cNvSpPr>
            <a:spLocks noGrp="1"/>
          </p:cNvSpPr>
          <p:nvPr>
            <p:ph idx="1"/>
          </p:nvPr>
        </p:nvSpPr>
        <p:spPr/>
        <p:txBody>
          <a:bodyPr>
            <a:normAutofit/>
          </a:bodyPr>
          <a:lstStyle/>
          <a:p>
            <a:pPr algn="just"/>
            <a:r>
              <a:rPr lang="lt-LT" altLang="lt-LT" sz="3200" u="sng" dirty="0"/>
              <a:t>Suvokti</a:t>
            </a:r>
            <a:r>
              <a:rPr lang="lt-LT" altLang="lt-LT" sz="3200" dirty="0"/>
              <a:t> įvairiose medijose esančių pranešimų </a:t>
            </a:r>
            <a:r>
              <a:rPr lang="lt-LT" altLang="lt-LT" sz="3200" u="sng" dirty="0"/>
              <a:t>atsiradimo priežastis ir tikslus</a:t>
            </a:r>
            <a:r>
              <a:rPr lang="lt-LT" altLang="lt-LT" sz="3200" dirty="0"/>
              <a:t>, atsižvelgiant į tai atsirinkti patikimą informaciją. </a:t>
            </a:r>
          </a:p>
        </p:txBody>
      </p:sp>
      <p:sp>
        <p:nvSpPr>
          <p:cNvPr id="44036" name="Slide Number Placeholder 3">
            <a:extLst>
              <a:ext uri="{FF2B5EF4-FFF2-40B4-BE49-F238E27FC236}">
                <a16:creationId xmlns:a16="http://schemas.microsoft.com/office/drawing/2014/main" id="{31A5AAFE-7F88-4798-AC3C-BF4358BBAD7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a:t> </a:t>
            </a:r>
            <a:fld id="{D2562912-0CE4-4734-9164-5192984D50FF}" type="slidenum">
              <a:rPr lang="en-GB" altLang="lt-LT" sz="1400"/>
              <a:pPr>
                <a:spcBef>
                  <a:spcPct val="0"/>
                </a:spcBef>
                <a:buClr>
                  <a:srgbClr val="BA1300"/>
                </a:buClr>
                <a:buFont typeface="Arial" panose="020B0604020202020204" pitchFamily="34" charset="0"/>
                <a:buNone/>
              </a:pPr>
              <a:t>30</a:t>
            </a:fld>
            <a:endParaRPr lang="en-GB" altLang="lt-LT" sz="1400"/>
          </a:p>
        </p:txBody>
      </p:sp>
    </p:spTree>
    <p:extLst>
      <p:ext uri="{BB962C8B-B14F-4D97-AF65-F5344CB8AC3E}">
        <p14:creationId xmlns:p14="http://schemas.microsoft.com/office/powerpoint/2010/main" val="37650448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BAB3E402-E61B-4576-9B0D-7A6C49434AB2}"/>
              </a:ext>
            </a:extLst>
          </p:cNvPr>
          <p:cNvSpPr>
            <a:spLocks noGrp="1"/>
          </p:cNvSpPr>
          <p:nvPr>
            <p:ph type="title"/>
          </p:nvPr>
        </p:nvSpPr>
        <p:spPr/>
        <p:txBody>
          <a:bodyPr/>
          <a:lstStyle/>
          <a:p>
            <a:endParaRPr lang="lt-LT" altLang="lt-LT"/>
          </a:p>
        </p:txBody>
      </p:sp>
      <p:sp>
        <p:nvSpPr>
          <p:cNvPr id="45059" name="Content Placeholder 2">
            <a:extLst>
              <a:ext uri="{FF2B5EF4-FFF2-40B4-BE49-F238E27FC236}">
                <a16:creationId xmlns:a16="http://schemas.microsoft.com/office/drawing/2014/main" id="{3711A5A8-97C5-46A1-9FA2-D48155BCDBF0}"/>
              </a:ext>
            </a:extLst>
          </p:cNvPr>
          <p:cNvSpPr>
            <a:spLocks noGrp="1"/>
          </p:cNvSpPr>
          <p:nvPr>
            <p:ph idx="1"/>
          </p:nvPr>
        </p:nvSpPr>
        <p:spPr/>
        <p:txBody>
          <a:bodyPr>
            <a:normAutofit/>
          </a:bodyPr>
          <a:lstStyle/>
          <a:p>
            <a:pPr algn="just"/>
            <a:r>
              <a:rPr lang="lt-LT" altLang="lt-LT" sz="3200" u="sng" dirty="0"/>
              <a:t>Atpažinti mechanizmus,</a:t>
            </a:r>
            <a:r>
              <a:rPr lang="lt-LT" altLang="lt-LT" sz="3200" dirty="0"/>
              <a:t> vertybes ir ekonomines jėgas, kurios nustato, kas mus pasiekia per įvairias medijas.</a:t>
            </a:r>
          </a:p>
        </p:txBody>
      </p:sp>
      <p:sp>
        <p:nvSpPr>
          <p:cNvPr id="45060" name="Slide Number Placeholder 3">
            <a:extLst>
              <a:ext uri="{FF2B5EF4-FFF2-40B4-BE49-F238E27FC236}">
                <a16:creationId xmlns:a16="http://schemas.microsoft.com/office/drawing/2014/main" id="{E8221CD9-12ED-46F2-A520-B4F68C12B13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a:t> </a:t>
            </a:r>
            <a:fld id="{45C587FC-4E1B-4B1E-A580-DC16E68C5C7D}" type="slidenum">
              <a:rPr lang="en-GB" altLang="lt-LT" sz="1400"/>
              <a:pPr>
                <a:spcBef>
                  <a:spcPct val="0"/>
                </a:spcBef>
                <a:buClr>
                  <a:srgbClr val="BA1300"/>
                </a:buClr>
                <a:buFont typeface="Arial" panose="020B0604020202020204" pitchFamily="34" charset="0"/>
                <a:buNone/>
              </a:pPr>
              <a:t>31</a:t>
            </a:fld>
            <a:endParaRPr lang="en-GB" altLang="lt-LT" sz="1400"/>
          </a:p>
        </p:txBody>
      </p:sp>
    </p:spTree>
    <p:extLst>
      <p:ext uri="{BB962C8B-B14F-4D97-AF65-F5344CB8AC3E}">
        <p14:creationId xmlns:p14="http://schemas.microsoft.com/office/powerpoint/2010/main" val="14561950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2FF2A954-3B74-456C-B917-F9E6F4712B9D}"/>
              </a:ext>
            </a:extLst>
          </p:cNvPr>
          <p:cNvSpPr>
            <a:spLocks noGrp="1"/>
          </p:cNvSpPr>
          <p:nvPr>
            <p:ph type="title"/>
          </p:nvPr>
        </p:nvSpPr>
        <p:spPr/>
        <p:txBody>
          <a:bodyPr/>
          <a:lstStyle/>
          <a:p>
            <a:endParaRPr lang="lt-LT" altLang="lt-LT" dirty="0"/>
          </a:p>
        </p:txBody>
      </p:sp>
      <p:sp>
        <p:nvSpPr>
          <p:cNvPr id="46083" name="Content Placeholder 2">
            <a:extLst>
              <a:ext uri="{FF2B5EF4-FFF2-40B4-BE49-F238E27FC236}">
                <a16:creationId xmlns:a16="http://schemas.microsoft.com/office/drawing/2014/main" id="{E9689735-93C0-40FC-A4BC-0DDB60F2FF27}"/>
              </a:ext>
            </a:extLst>
          </p:cNvPr>
          <p:cNvSpPr>
            <a:spLocks noGrp="1"/>
          </p:cNvSpPr>
          <p:nvPr>
            <p:ph idx="1"/>
          </p:nvPr>
        </p:nvSpPr>
        <p:spPr/>
        <p:txBody>
          <a:bodyPr>
            <a:normAutofit/>
          </a:bodyPr>
          <a:lstStyle/>
          <a:p>
            <a:pPr algn="just"/>
            <a:r>
              <a:rPr lang="lt-LT" altLang="lt-LT" sz="3200" dirty="0"/>
              <a:t>Įvardyti šiuolaikinių medijų </a:t>
            </a:r>
            <a:r>
              <a:rPr lang="lt-LT" altLang="lt-LT" sz="3200" u="sng" dirty="0"/>
              <a:t>veikimo principus, </a:t>
            </a:r>
            <a:r>
              <a:rPr lang="lt-LT" altLang="lt-LT" sz="3200" dirty="0"/>
              <a:t>tarpusavio integraciją bei jų komunikuojamą turinį. </a:t>
            </a:r>
          </a:p>
        </p:txBody>
      </p:sp>
      <p:sp>
        <p:nvSpPr>
          <p:cNvPr id="46084" name="Slide Number Placeholder 3">
            <a:extLst>
              <a:ext uri="{FF2B5EF4-FFF2-40B4-BE49-F238E27FC236}">
                <a16:creationId xmlns:a16="http://schemas.microsoft.com/office/drawing/2014/main" id="{4809D439-29AC-4BA1-9417-D8FE285AED7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a:t> </a:t>
            </a:r>
            <a:fld id="{95C5E936-8836-4BB6-8EA5-5D17CE3C12F5}" type="slidenum">
              <a:rPr lang="en-GB" altLang="lt-LT" sz="1400"/>
              <a:pPr>
                <a:spcBef>
                  <a:spcPct val="0"/>
                </a:spcBef>
                <a:buClr>
                  <a:srgbClr val="BA1300"/>
                </a:buClr>
                <a:buFont typeface="Arial" panose="020B0604020202020204" pitchFamily="34" charset="0"/>
                <a:buNone/>
              </a:pPr>
              <a:t>32</a:t>
            </a:fld>
            <a:endParaRPr lang="en-GB" altLang="lt-LT" sz="1400"/>
          </a:p>
        </p:txBody>
      </p:sp>
      <p:sp>
        <p:nvSpPr>
          <p:cNvPr id="46085" name="Rectangle 4">
            <a:extLst>
              <a:ext uri="{FF2B5EF4-FFF2-40B4-BE49-F238E27FC236}">
                <a16:creationId xmlns:a16="http://schemas.microsoft.com/office/drawing/2014/main" id="{70F93981-AD7F-4F01-8B13-0B7B59DFB995}"/>
              </a:ext>
            </a:extLst>
          </p:cNvPr>
          <p:cNvSpPr>
            <a:spLocks noChangeArrowheads="1"/>
          </p:cNvSpPr>
          <p:nvPr/>
        </p:nvSpPr>
        <p:spPr bwMode="auto">
          <a:xfrm>
            <a:off x="3810000" y="2967039"/>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Tx/>
              <a:buSzTx/>
              <a:buFontTx/>
              <a:buNone/>
            </a:pPr>
            <a:r>
              <a:rPr lang="lt-LT" altLang="lt-LT" sz="1800">
                <a:solidFill>
                  <a:schemeClr val="bg1"/>
                </a:solidFill>
              </a:rPr>
              <a:t>Įvardyti šiuolaikinių medijų veikimo principus, tarpusavio integraciją bei jų komunikuojamą turinį. </a:t>
            </a:r>
          </a:p>
        </p:txBody>
      </p:sp>
    </p:spTree>
    <p:extLst>
      <p:ext uri="{BB962C8B-B14F-4D97-AF65-F5344CB8AC3E}">
        <p14:creationId xmlns:p14="http://schemas.microsoft.com/office/powerpoint/2010/main" val="463726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81085987-D268-4367-B7DB-AE8648E99601}"/>
              </a:ext>
            </a:extLst>
          </p:cNvPr>
          <p:cNvSpPr>
            <a:spLocks noGrp="1"/>
          </p:cNvSpPr>
          <p:nvPr>
            <p:ph type="title"/>
          </p:nvPr>
        </p:nvSpPr>
        <p:spPr/>
        <p:txBody>
          <a:bodyPr/>
          <a:lstStyle/>
          <a:p>
            <a:endParaRPr lang="lt-LT" altLang="lt-LT"/>
          </a:p>
        </p:txBody>
      </p:sp>
      <p:sp>
        <p:nvSpPr>
          <p:cNvPr id="47107" name="Content Placeholder 2">
            <a:extLst>
              <a:ext uri="{FF2B5EF4-FFF2-40B4-BE49-F238E27FC236}">
                <a16:creationId xmlns:a16="http://schemas.microsoft.com/office/drawing/2014/main" id="{14F1A498-EE93-4B70-8228-8A6723B7E22F}"/>
              </a:ext>
            </a:extLst>
          </p:cNvPr>
          <p:cNvSpPr>
            <a:spLocks noGrp="1"/>
          </p:cNvSpPr>
          <p:nvPr>
            <p:ph idx="1"/>
          </p:nvPr>
        </p:nvSpPr>
        <p:spPr/>
        <p:txBody>
          <a:bodyPr>
            <a:normAutofit/>
          </a:bodyPr>
          <a:lstStyle/>
          <a:p>
            <a:pPr algn="just"/>
            <a:r>
              <a:rPr lang="lt-LT" altLang="lt-LT" sz="3200" dirty="0"/>
              <a:t>Efektyviai ir </a:t>
            </a:r>
            <a:r>
              <a:rPr lang="lt-LT" altLang="lt-LT" sz="3200" u="sng" dirty="0"/>
              <a:t>sąmoningai naudotis viešąja informacija</a:t>
            </a:r>
            <a:r>
              <a:rPr lang="lt-LT" altLang="lt-LT" sz="3200" dirty="0"/>
              <a:t> ir informacinių technologijų teikiamomis galimybėmis.</a:t>
            </a:r>
          </a:p>
        </p:txBody>
      </p:sp>
      <p:sp>
        <p:nvSpPr>
          <p:cNvPr id="47108" name="Slide Number Placeholder 3">
            <a:extLst>
              <a:ext uri="{FF2B5EF4-FFF2-40B4-BE49-F238E27FC236}">
                <a16:creationId xmlns:a16="http://schemas.microsoft.com/office/drawing/2014/main" id="{EEB90F4C-CF14-4FF6-8703-21A38733215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a:t> </a:t>
            </a:r>
            <a:fld id="{34688B04-C64A-45EF-8250-49DFD5713104}" type="slidenum">
              <a:rPr lang="en-GB" altLang="lt-LT" sz="1400"/>
              <a:pPr>
                <a:spcBef>
                  <a:spcPct val="0"/>
                </a:spcBef>
                <a:buClr>
                  <a:srgbClr val="BA1300"/>
                </a:buClr>
                <a:buFont typeface="Arial" panose="020B0604020202020204" pitchFamily="34" charset="0"/>
                <a:buNone/>
              </a:pPr>
              <a:t>33</a:t>
            </a:fld>
            <a:endParaRPr lang="en-GB" altLang="lt-LT" sz="1400"/>
          </a:p>
        </p:txBody>
      </p:sp>
    </p:spTree>
    <p:extLst>
      <p:ext uri="{BB962C8B-B14F-4D97-AF65-F5344CB8AC3E}">
        <p14:creationId xmlns:p14="http://schemas.microsoft.com/office/powerpoint/2010/main" val="21338219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6F2D0463-3658-4BBF-91DB-6CE35F3747C7}"/>
              </a:ext>
            </a:extLst>
          </p:cNvPr>
          <p:cNvSpPr>
            <a:spLocks noGrp="1"/>
          </p:cNvSpPr>
          <p:nvPr>
            <p:ph type="title"/>
          </p:nvPr>
        </p:nvSpPr>
        <p:spPr/>
        <p:txBody>
          <a:bodyPr/>
          <a:lstStyle/>
          <a:p>
            <a:endParaRPr lang="lt-LT" altLang="lt-LT"/>
          </a:p>
        </p:txBody>
      </p:sp>
      <p:sp>
        <p:nvSpPr>
          <p:cNvPr id="48131" name="Content Placeholder 2">
            <a:extLst>
              <a:ext uri="{FF2B5EF4-FFF2-40B4-BE49-F238E27FC236}">
                <a16:creationId xmlns:a16="http://schemas.microsoft.com/office/drawing/2014/main" id="{FC36F7E5-BC9E-4B1D-A2C3-65A13268B09A}"/>
              </a:ext>
            </a:extLst>
          </p:cNvPr>
          <p:cNvSpPr>
            <a:spLocks noGrp="1"/>
          </p:cNvSpPr>
          <p:nvPr>
            <p:ph idx="1"/>
          </p:nvPr>
        </p:nvSpPr>
        <p:spPr/>
        <p:txBody>
          <a:bodyPr>
            <a:normAutofit/>
          </a:bodyPr>
          <a:lstStyle/>
          <a:p>
            <a:pPr algn="just"/>
            <a:r>
              <a:rPr lang="lt-LT" altLang="lt-LT" sz="3200" u="sng" dirty="0"/>
              <a:t>Kurti</a:t>
            </a:r>
            <a:r>
              <a:rPr lang="lt-LT" altLang="lt-LT" sz="3200" dirty="0"/>
              <a:t> įvairių formų informacijos pranešimus. </a:t>
            </a:r>
          </a:p>
        </p:txBody>
      </p:sp>
      <p:sp>
        <p:nvSpPr>
          <p:cNvPr id="48132" name="Slide Number Placeholder 3">
            <a:extLst>
              <a:ext uri="{FF2B5EF4-FFF2-40B4-BE49-F238E27FC236}">
                <a16:creationId xmlns:a16="http://schemas.microsoft.com/office/drawing/2014/main" id="{F996EE13-315B-4A2B-9664-DAF5F4A7696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a:t> </a:t>
            </a:r>
            <a:fld id="{9C4790AA-C4AE-4F3D-B091-89D0D36B6512}" type="slidenum">
              <a:rPr lang="en-GB" altLang="lt-LT" sz="1400"/>
              <a:pPr>
                <a:spcBef>
                  <a:spcPct val="0"/>
                </a:spcBef>
                <a:buClr>
                  <a:srgbClr val="BA1300"/>
                </a:buClr>
                <a:buFont typeface="Arial" panose="020B0604020202020204" pitchFamily="34" charset="0"/>
                <a:buNone/>
              </a:pPr>
              <a:t>34</a:t>
            </a:fld>
            <a:endParaRPr lang="en-GB" altLang="lt-LT" sz="1400"/>
          </a:p>
        </p:txBody>
      </p:sp>
    </p:spTree>
    <p:extLst>
      <p:ext uri="{BB962C8B-B14F-4D97-AF65-F5344CB8AC3E}">
        <p14:creationId xmlns:p14="http://schemas.microsoft.com/office/powerpoint/2010/main" val="37867328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a:extLst>
              <a:ext uri="{FF2B5EF4-FFF2-40B4-BE49-F238E27FC236}">
                <a16:creationId xmlns:a16="http://schemas.microsoft.com/office/drawing/2014/main" id="{E0CEED57-0671-4021-B75C-17E80FD076F7}"/>
              </a:ext>
            </a:extLst>
          </p:cNvPr>
          <p:cNvSpPr>
            <a:spLocks noGrp="1"/>
          </p:cNvSpPr>
          <p:nvPr>
            <p:ph type="title"/>
          </p:nvPr>
        </p:nvSpPr>
        <p:spPr/>
        <p:txBody>
          <a:bodyPr/>
          <a:lstStyle/>
          <a:p>
            <a:endParaRPr lang="lt-LT" altLang="lt-LT"/>
          </a:p>
        </p:txBody>
      </p:sp>
      <p:sp>
        <p:nvSpPr>
          <p:cNvPr id="49155" name="Content Placeholder 2">
            <a:extLst>
              <a:ext uri="{FF2B5EF4-FFF2-40B4-BE49-F238E27FC236}">
                <a16:creationId xmlns:a16="http://schemas.microsoft.com/office/drawing/2014/main" id="{F00CF766-7ADE-4CF8-8D4A-558056E11F2B}"/>
              </a:ext>
            </a:extLst>
          </p:cNvPr>
          <p:cNvSpPr>
            <a:spLocks noGrp="1"/>
          </p:cNvSpPr>
          <p:nvPr>
            <p:ph idx="1"/>
          </p:nvPr>
        </p:nvSpPr>
        <p:spPr/>
        <p:txBody>
          <a:bodyPr>
            <a:normAutofit/>
          </a:bodyPr>
          <a:lstStyle/>
          <a:p>
            <a:pPr algn="just"/>
            <a:r>
              <a:rPr lang="lt-LT" altLang="lt-LT" sz="3200" u="sng" dirty="0"/>
              <a:t>Įvertinti</a:t>
            </a:r>
            <a:r>
              <a:rPr lang="lt-LT" altLang="lt-LT" sz="3200" dirty="0"/>
              <a:t> žiniasklaidos ir </a:t>
            </a:r>
            <a:r>
              <a:rPr lang="lt-LT" altLang="lt-LT" sz="3200" u="sng" dirty="0"/>
              <a:t>medijų vaidmenį</a:t>
            </a:r>
            <a:r>
              <a:rPr lang="lt-LT" altLang="lt-LT" sz="3200" dirty="0"/>
              <a:t> demokratinėje visuomenėje bei suvokti iššūkius, su kuriais ji susiduria. </a:t>
            </a:r>
          </a:p>
        </p:txBody>
      </p:sp>
      <p:sp>
        <p:nvSpPr>
          <p:cNvPr id="49156" name="Slide Number Placeholder 3">
            <a:extLst>
              <a:ext uri="{FF2B5EF4-FFF2-40B4-BE49-F238E27FC236}">
                <a16:creationId xmlns:a16="http://schemas.microsoft.com/office/drawing/2014/main" id="{6B0E9D49-CE05-4BBD-808F-7EF525868AE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dirty="0"/>
              <a:t> </a:t>
            </a:r>
            <a:fld id="{317AE7FF-EA2A-4D44-A16F-EE9F5717F048}" type="slidenum">
              <a:rPr lang="en-GB" altLang="lt-LT" sz="1400"/>
              <a:pPr>
                <a:spcBef>
                  <a:spcPct val="0"/>
                </a:spcBef>
                <a:buClr>
                  <a:srgbClr val="BA1300"/>
                </a:buClr>
                <a:buFont typeface="Arial" panose="020B0604020202020204" pitchFamily="34" charset="0"/>
                <a:buNone/>
              </a:pPr>
              <a:t>35</a:t>
            </a:fld>
            <a:endParaRPr lang="en-GB" altLang="lt-LT" sz="1400" dirty="0"/>
          </a:p>
        </p:txBody>
      </p:sp>
    </p:spTree>
    <p:extLst>
      <p:ext uri="{BB962C8B-B14F-4D97-AF65-F5344CB8AC3E}">
        <p14:creationId xmlns:p14="http://schemas.microsoft.com/office/powerpoint/2010/main" val="42272935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CA3DE-C83C-4C7B-8026-74861CB35856}"/>
              </a:ext>
            </a:extLst>
          </p:cNvPr>
          <p:cNvSpPr>
            <a:spLocks noGrp="1"/>
          </p:cNvSpPr>
          <p:nvPr>
            <p:ph type="title"/>
          </p:nvPr>
        </p:nvSpPr>
        <p:spPr/>
        <p:txBody>
          <a:bodyPr/>
          <a:lstStyle/>
          <a:p>
            <a:r>
              <a:rPr lang="en-US" dirty="0" err="1"/>
              <a:t>Informacijos</a:t>
            </a:r>
            <a:r>
              <a:rPr lang="en-US" dirty="0"/>
              <a:t> </a:t>
            </a:r>
            <a:r>
              <a:rPr lang="en-US" dirty="0" err="1"/>
              <a:t>teorija</a:t>
            </a:r>
            <a:endParaRPr lang="en-US" dirty="0"/>
          </a:p>
        </p:txBody>
      </p:sp>
      <p:sp>
        <p:nvSpPr>
          <p:cNvPr id="4" name="Countering Disinformation">
            <a:extLst>
              <a:ext uri="{FF2B5EF4-FFF2-40B4-BE49-F238E27FC236}">
                <a16:creationId xmlns:a16="http://schemas.microsoft.com/office/drawing/2014/main" id="{6BD2745B-DC5F-43B5-BE29-E33FB6606F7B}"/>
              </a:ext>
            </a:extLst>
          </p:cNvPr>
          <p:cNvSpPr txBox="1">
            <a:spLocks/>
          </p:cNvSpPr>
          <p:nvPr/>
        </p:nvSpPr>
        <p:spPr>
          <a:xfrm>
            <a:off x="476928" y="5666370"/>
            <a:ext cx="4386241" cy="738664"/>
          </a:xfrm>
          <a:prstGeom prst="rect">
            <a:avLst/>
          </a:prstGeom>
          <a:noFill/>
        </p:spPr>
        <p:txBody>
          <a:bodyPr wrap="square" lIns="0" tIns="0" rIns="0" bIns="0">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lt-LT" sz="1600">
                <a:solidFill>
                  <a:schemeClr val="tx1">
                    <a:lumMod val="75000"/>
                    <a:lumOff val="25000"/>
                  </a:schemeClr>
                </a:solidFill>
              </a:rPr>
              <a:t>Kuo daugiau triukšmo (atsitiktinumo) komunikacijoje, tuo daugiau trukdymo informacijai.</a:t>
            </a:r>
            <a:endParaRPr lang="en-ZA" sz="1600" dirty="0">
              <a:solidFill>
                <a:schemeClr val="tx1">
                  <a:lumMod val="75000"/>
                  <a:lumOff val="25000"/>
                </a:schemeClr>
              </a:solidFill>
            </a:endParaRPr>
          </a:p>
        </p:txBody>
      </p:sp>
      <p:grpSp>
        <p:nvGrpSpPr>
          <p:cNvPr id="26" name="Group 25">
            <a:extLst>
              <a:ext uri="{FF2B5EF4-FFF2-40B4-BE49-F238E27FC236}">
                <a16:creationId xmlns:a16="http://schemas.microsoft.com/office/drawing/2014/main" id="{4FCFA0DC-A893-4DE8-9BEF-E87838BBC1F7}"/>
              </a:ext>
            </a:extLst>
          </p:cNvPr>
          <p:cNvGrpSpPr/>
          <p:nvPr/>
        </p:nvGrpSpPr>
        <p:grpSpPr>
          <a:xfrm>
            <a:off x="476928" y="1840676"/>
            <a:ext cx="11241022" cy="3825694"/>
            <a:chOff x="487684" y="2579339"/>
            <a:chExt cx="11241022" cy="3825694"/>
          </a:xfrm>
        </p:grpSpPr>
        <p:sp>
          <p:nvSpPr>
            <p:cNvPr id="5" name="Countering Disinformation">
              <a:extLst>
                <a:ext uri="{FF2B5EF4-FFF2-40B4-BE49-F238E27FC236}">
                  <a16:creationId xmlns:a16="http://schemas.microsoft.com/office/drawing/2014/main" id="{D09A789D-3978-47C2-8667-CC43C9B65D23}"/>
                </a:ext>
              </a:extLst>
            </p:cNvPr>
            <p:cNvSpPr txBox="1">
              <a:spLocks/>
            </p:cNvSpPr>
            <p:nvPr/>
          </p:nvSpPr>
          <p:spPr>
            <a:xfrm>
              <a:off x="5107009" y="5519652"/>
              <a:ext cx="1987295" cy="885381"/>
            </a:xfrm>
            <a:prstGeom prst="roundRect">
              <a:avLst/>
            </a:prstGeom>
            <a:solidFill>
              <a:schemeClr val="tx1">
                <a:lumMod val="75000"/>
                <a:lumOff val="25000"/>
              </a:schemeClr>
            </a:solidFill>
          </p:spPr>
          <p:txBody>
            <a:bodyPr wrap="square" lIns="0" tIns="0" rIns="0" bIns="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lt-LT" sz="1333" b="1" dirty="0">
                  <a:solidFill>
                    <a:schemeClr val="bg1"/>
                  </a:solidFill>
                </a:rPr>
                <a:t>Triukšmas</a:t>
              </a:r>
              <a:endParaRPr lang="en-ZA" sz="1333" b="1" dirty="0">
                <a:solidFill>
                  <a:schemeClr val="bg1"/>
                </a:solidFill>
              </a:endParaRPr>
            </a:p>
          </p:txBody>
        </p:sp>
        <p:sp>
          <p:nvSpPr>
            <p:cNvPr id="11" name="Countering Disinformation">
              <a:extLst>
                <a:ext uri="{FF2B5EF4-FFF2-40B4-BE49-F238E27FC236}">
                  <a16:creationId xmlns:a16="http://schemas.microsoft.com/office/drawing/2014/main" id="{E2BC1AEE-3AD1-4543-9691-52D1F9756C55}"/>
                </a:ext>
              </a:extLst>
            </p:cNvPr>
            <p:cNvSpPr txBox="1">
              <a:spLocks/>
            </p:cNvSpPr>
            <p:nvPr/>
          </p:nvSpPr>
          <p:spPr>
            <a:xfrm>
              <a:off x="9741411" y="2579339"/>
              <a:ext cx="1987295" cy="1699323"/>
            </a:xfrm>
            <a:prstGeom prst="roundRect">
              <a:avLst/>
            </a:prstGeom>
            <a:solidFill>
              <a:schemeClr val="accent1"/>
            </a:solidFill>
          </p:spPr>
          <p:txBody>
            <a:bodyPr wrap="square" lIns="0" tIns="0" rIns="0" bIns="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lt-LT" sz="1333" b="1" dirty="0">
                  <a:solidFill>
                    <a:schemeClr val="bg1"/>
                  </a:solidFill>
                </a:rPr>
                <a:t>Gavėjas</a:t>
              </a:r>
              <a:endParaRPr lang="en-ZA" sz="1333" b="1" dirty="0">
                <a:solidFill>
                  <a:schemeClr val="bg1"/>
                </a:solidFill>
              </a:endParaRPr>
            </a:p>
          </p:txBody>
        </p:sp>
        <p:sp>
          <p:nvSpPr>
            <p:cNvPr id="14" name="Right Arrow 26">
              <a:extLst>
                <a:ext uri="{FF2B5EF4-FFF2-40B4-BE49-F238E27FC236}">
                  <a16:creationId xmlns:a16="http://schemas.microsoft.com/office/drawing/2014/main" id="{9874B2EF-5F60-4FEB-8A6F-FCF9BCA439E7}"/>
                </a:ext>
              </a:extLst>
            </p:cNvPr>
            <p:cNvSpPr/>
            <p:nvPr/>
          </p:nvSpPr>
          <p:spPr>
            <a:xfrm>
              <a:off x="8851393" y="3201131"/>
              <a:ext cx="707136" cy="42672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a:p>
          </p:txBody>
        </p:sp>
        <p:sp>
          <p:nvSpPr>
            <p:cNvPr id="16" name="Bent-Up Arrow 30">
              <a:extLst>
                <a:ext uri="{FF2B5EF4-FFF2-40B4-BE49-F238E27FC236}">
                  <a16:creationId xmlns:a16="http://schemas.microsoft.com/office/drawing/2014/main" id="{AE1942EB-9AD2-4CFD-BBDA-BD668D647E30}"/>
                </a:ext>
              </a:extLst>
            </p:cNvPr>
            <p:cNvSpPr/>
            <p:nvPr/>
          </p:nvSpPr>
          <p:spPr>
            <a:xfrm>
              <a:off x="6309361" y="3982719"/>
              <a:ext cx="3249168" cy="1369432"/>
            </a:xfrm>
            <a:prstGeom prst="bentUpArrow">
              <a:avLst>
                <a:gd name="adj1" fmla="val 13700"/>
                <a:gd name="adj2" fmla="val 15296"/>
                <a:gd name="adj3" fmla="val 16323"/>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a:p>
          </p:txBody>
        </p:sp>
        <p:sp>
          <p:nvSpPr>
            <p:cNvPr id="18" name="Countering Disinformation">
              <a:extLst>
                <a:ext uri="{FF2B5EF4-FFF2-40B4-BE49-F238E27FC236}">
                  <a16:creationId xmlns:a16="http://schemas.microsoft.com/office/drawing/2014/main" id="{8E0602B9-A828-4412-A238-1A4B5DC13DEF}"/>
                </a:ext>
              </a:extLst>
            </p:cNvPr>
            <p:cNvSpPr txBox="1">
              <a:spLocks/>
            </p:cNvSpPr>
            <p:nvPr/>
          </p:nvSpPr>
          <p:spPr>
            <a:xfrm>
              <a:off x="487684" y="2986310"/>
              <a:ext cx="1987295" cy="885381"/>
            </a:xfrm>
            <a:prstGeom prst="roundRect">
              <a:avLst/>
            </a:prstGeom>
            <a:solidFill>
              <a:schemeClr val="accent1"/>
            </a:solidFill>
          </p:spPr>
          <p:txBody>
            <a:bodyPr wrap="square" lIns="0" tIns="0" rIns="0" bIns="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lt-LT" sz="1333" b="1" dirty="0">
                  <a:solidFill>
                    <a:schemeClr val="bg1"/>
                  </a:solidFill>
                </a:rPr>
                <a:t>Žinutė</a:t>
              </a:r>
              <a:endParaRPr lang="en-ZA" sz="1333" b="1" dirty="0">
                <a:solidFill>
                  <a:schemeClr val="bg1"/>
                </a:solidFill>
              </a:endParaRPr>
            </a:p>
          </p:txBody>
        </p:sp>
        <p:sp>
          <p:nvSpPr>
            <p:cNvPr id="19" name="Countering Disinformation">
              <a:extLst>
                <a:ext uri="{FF2B5EF4-FFF2-40B4-BE49-F238E27FC236}">
                  <a16:creationId xmlns:a16="http://schemas.microsoft.com/office/drawing/2014/main" id="{4D7B18AD-AA6B-449C-BA68-EEBB7CC142F1}"/>
                </a:ext>
              </a:extLst>
            </p:cNvPr>
            <p:cNvSpPr txBox="1">
              <a:spLocks/>
            </p:cNvSpPr>
            <p:nvPr/>
          </p:nvSpPr>
          <p:spPr>
            <a:xfrm>
              <a:off x="3572260" y="2986310"/>
              <a:ext cx="1987295" cy="885381"/>
            </a:xfrm>
            <a:prstGeom prst="roundRect">
              <a:avLst/>
            </a:prstGeom>
            <a:solidFill>
              <a:schemeClr val="accent6"/>
            </a:solidFill>
          </p:spPr>
          <p:txBody>
            <a:bodyPr wrap="square" lIns="0" tIns="0" rIns="0" bIns="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lt-LT" sz="1333" b="1" dirty="0">
                  <a:solidFill>
                    <a:schemeClr val="bg1"/>
                  </a:solidFill>
                </a:rPr>
                <a:t>Atkodavimas</a:t>
              </a:r>
              <a:endParaRPr lang="en-ZA" sz="1333" b="1" dirty="0">
                <a:solidFill>
                  <a:schemeClr val="bg1"/>
                </a:solidFill>
              </a:endParaRPr>
            </a:p>
          </p:txBody>
        </p:sp>
        <p:sp>
          <p:nvSpPr>
            <p:cNvPr id="20" name="Countering Disinformation">
              <a:extLst>
                <a:ext uri="{FF2B5EF4-FFF2-40B4-BE49-F238E27FC236}">
                  <a16:creationId xmlns:a16="http://schemas.microsoft.com/office/drawing/2014/main" id="{19DFEB3A-FB4A-4807-AFF0-036BD5D4BE6A}"/>
                </a:ext>
              </a:extLst>
            </p:cNvPr>
            <p:cNvSpPr txBox="1">
              <a:spLocks/>
            </p:cNvSpPr>
            <p:nvPr/>
          </p:nvSpPr>
          <p:spPr>
            <a:xfrm>
              <a:off x="6656836" y="2986310"/>
              <a:ext cx="1987295" cy="885381"/>
            </a:xfrm>
            <a:prstGeom prst="roundRect">
              <a:avLst/>
            </a:prstGeom>
            <a:solidFill>
              <a:schemeClr val="accent6"/>
            </a:solidFill>
          </p:spPr>
          <p:txBody>
            <a:bodyPr wrap="square" lIns="0" tIns="0" rIns="0" bIns="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lt-LT" sz="1333" b="1" dirty="0">
                  <a:solidFill>
                    <a:schemeClr val="bg1"/>
                  </a:solidFill>
                </a:rPr>
                <a:t>Dekodavimas</a:t>
              </a:r>
              <a:endParaRPr lang="en-ZA" sz="1333" b="1" dirty="0">
                <a:solidFill>
                  <a:schemeClr val="bg1"/>
                </a:solidFill>
              </a:endParaRPr>
            </a:p>
          </p:txBody>
        </p:sp>
        <p:sp>
          <p:nvSpPr>
            <p:cNvPr id="21" name="Right Arrow 24">
              <a:extLst>
                <a:ext uri="{FF2B5EF4-FFF2-40B4-BE49-F238E27FC236}">
                  <a16:creationId xmlns:a16="http://schemas.microsoft.com/office/drawing/2014/main" id="{E0C578A6-CE33-4EDC-8440-523F0ACAAC2C}"/>
                </a:ext>
              </a:extLst>
            </p:cNvPr>
            <p:cNvSpPr/>
            <p:nvPr/>
          </p:nvSpPr>
          <p:spPr>
            <a:xfrm>
              <a:off x="2670050" y="3201131"/>
              <a:ext cx="707136" cy="42672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a:p>
          </p:txBody>
        </p:sp>
        <p:sp>
          <p:nvSpPr>
            <p:cNvPr id="22" name="Right Arrow 25">
              <a:extLst>
                <a:ext uri="{FF2B5EF4-FFF2-40B4-BE49-F238E27FC236}">
                  <a16:creationId xmlns:a16="http://schemas.microsoft.com/office/drawing/2014/main" id="{CD13AF4D-BE91-49C7-958B-00B1C571E467}"/>
                </a:ext>
              </a:extLst>
            </p:cNvPr>
            <p:cNvSpPr/>
            <p:nvPr/>
          </p:nvSpPr>
          <p:spPr>
            <a:xfrm>
              <a:off x="5754626" y="3201131"/>
              <a:ext cx="707136" cy="42672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a:p>
          </p:txBody>
        </p:sp>
        <p:sp>
          <p:nvSpPr>
            <p:cNvPr id="24" name="Bent-Up Arrow 18">
              <a:extLst>
                <a:ext uri="{FF2B5EF4-FFF2-40B4-BE49-F238E27FC236}">
                  <a16:creationId xmlns:a16="http://schemas.microsoft.com/office/drawing/2014/main" id="{F2609360-1BB5-4AB1-BE0C-8C61210D13ED}"/>
                </a:ext>
              </a:extLst>
            </p:cNvPr>
            <p:cNvSpPr/>
            <p:nvPr/>
          </p:nvSpPr>
          <p:spPr>
            <a:xfrm flipH="1">
              <a:off x="2670051" y="3982719"/>
              <a:ext cx="3212592" cy="1369432"/>
            </a:xfrm>
            <a:prstGeom prst="bentUpArrow">
              <a:avLst>
                <a:gd name="adj1" fmla="val 13700"/>
                <a:gd name="adj2" fmla="val 15296"/>
                <a:gd name="adj3" fmla="val 16323"/>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a:p>
          </p:txBody>
        </p:sp>
        <p:sp>
          <p:nvSpPr>
            <p:cNvPr id="25" name="Right Arrow 29">
              <a:extLst>
                <a:ext uri="{FF2B5EF4-FFF2-40B4-BE49-F238E27FC236}">
                  <a16:creationId xmlns:a16="http://schemas.microsoft.com/office/drawing/2014/main" id="{200D02E5-4DB3-4F83-8F85-0EA042A6CBDF}"/>
                </a:ext>
              </a:extLst>
            </p:cNvPr>
            <p:cNvSpPr/>
            <p:nvPr/>
          </p:nvSpPr>
          <p:spPr>
            <a:xfrm rot="16200000">
              <a:off x="5411289" y="4454075"/>
              <a:ext cx="1369429" cy="42672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a:p>
          </p:txBody>
        </p:sp>
      </p:grpSp>
    </p:spTree>
    <p:extLst>
      <p:ext uri="{BB962C8B-B14F-4D97-AF65-F5344CB8AC3E}">
        <p14:creationId xmlns:p14="http://schemas.microsoft.com/office/powerpoint/2010/main" val="35802108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A8437-E7E1-403D-B463-FFA159830544}"/>
              </a:ext>
            </a:extLst>
          </p:cNvPr>
          <p:cNvSpPr>
            <a:spLocks noGrp="1"/>
          </p:cNvSpPr>
          <p:nvPr>
            <p:ph type="title"/>
          </p:nvPr>
        </p:nvSpPr>
        <p:spPr/>
        <p:txBody>
          <a:bodyPr/>
          <a:lstStyle/>
          <a:p>
            <a:r>
              <a:rPr lang="en-US" dirty="0"/>
              <a:t>Singing or sinking?</a:t>
            </a:r>
          </a:p>
        </p:txBody>
      </p:sp>
      <p:sp>
        <p:nvSpPr>
          <p:cNvPr id="3" name="Content Placeholder 2">
            <a:extLst>
              <a:ext uri="{FF2B5EF4-FFF2-40B4-BE49-F238E27FC236}">
                <a16:creationId xmlns:a16="http://schemas.microsoft.com/office/drawing/2014/main" id="{D3CA3BBE-E5F6-4F13-89B3-C3903C3AC179}"/>
              </a:ext>
            </a:extLst>
          </p:cNvPr>
          <p:cNvSpPr>
            <a:spLocks noGrp="1"/>
          </p:cNvSpPr>
          <p:nvPr>
            <p:ph idx="1"/>
          </p:nvPr>
        </p:nvSpPr>
        <p:spPr/>
        <p:txBody>
          <a:bodyPr/>
          <a:lstStyle/>
          <a:p>
            <a:r>
              <a:rPr lang="en-US" dirty="0">
                <a:hlinkClick r:id="rId2"/>
              </a:rPr>
              <a:t>https://www.youtube.com/watch?v=yR0lWICH3rY</a:t>
            </a:r>
            <a:r>
              <a:rPr lang="en-US" dirty="0"/>
              <a:t> </a:t>
            </a:r>
          </a:p>
        </p:txBody>
      </p:sp>
    </p:spTree>
    <p:extLst>
      <p:ext uri="{BB962C8B-B14F-4D97-AF65-F5344CB8AC3E}">
        <p14:creationId xmlns:p14="http://schemas.microsoft.com/office/powerpoint/2010/main" val="24782412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4770D32-7249-4A58-8062-263CB3160CD1}"/>
              </a:ext>
            </a:extLst>
          </p:cNvPr>
          <p:cNvGrpSpPr/>
          <p:nvPr/>
        </p:nvGrpSpPr>
        <p:grpSpPr>
          <a:xfrm>
            <a:off x="1632466" y="377874"/>
            <a:ext cx="8927068" cy="6102251"/>
            <a:chOff x="1119171" y="339725"/>
            <a:chExt cx="6696076" cy="4464050"/>
          </a:xfrm>
        </p:grpSpPr>
        <p:sp>
          <p:nvSpPr>
            <p:cNvPr id="5" name="Freeform 5">
              <a:extLst>
                <a:ext uri="{FF2B5EF4-FFF2-40B4-BE49-F238E27FC236}">
                  <a16:creationId xmlns:a16="http://schemas.microsoft.com/office/drawing/2014/main" id="{D91516A2-5782-45EA-9F59-A69862D1404B}"/>
                </a:ext>
              </a:extLst>
            </p:cNvPr>
            <p:cNvSpPr/>
            <p:nvPr/>
          </p:nvSpPr>
          <p:spPr>
            <a:xfrm>
              <a:off x="3351197" y="640768"/>
              <a:ext cx="2232025" cy="3859200"/>
            </a:xfrm>
            <a:custGeom>
              <a:avLst/>
              <a:gdLst>
                <a:gd name="connsiteX0" fmla="*/ 1116013 w 2232025"/>
                <a:gd name="connsiteY0" fmla="*/ 0 h 3861964"/>
                <a:gd name="connsiteX1" fmla="*/ 1247946 w 2232025"/>
                <a:gd name="connsiteY1" fmla="*/ 80152 h 3861964"/>
                <a:gd name="connsiteX2" fmla="*/ 2232025 w 2232025"/>
                <a:gd name="connsiteY2" fmla="*/ 1930982 h 3861964"/>
                <a:gd name="connsiteX3" fmla="*/ 1247946 w 2232025"/>
                <a:gd name="connsiteY3" fmla="*/ 3781812 h 3861964"/>
                <a:gd name="connsiteX4" fmla="*/ 1116013 w 2232025"/>
                <a:gd name="connsiteY4" fmla="*/ 3861964 h 3861964"/>
                <a:gd name="connsiteX5" fmla="*/ 984079 w 2232025"/>
                <a:gd name="connsiteY5" fmla="*/ 3781812 h 3861964"/>
                <a:gd name="connsiteX6" fmla="*/ 0 w 2232025"/>
                <a:gd name="connsiteY6" fmla="*/ 1930982 h 3861964"/>
                <a:gd name="connsiteX7" fmla="*/ 984079 w 2232025"/>
                <a:gd name="connsiteY7" fmla="*/ 80152 h 3861964"/>
                <a:gd name="connsiteX8" fmla="*/ 1116013 w 2232025"/>
                <a:gd name="connsiteY8" fmla="*/ 0 h 386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2025" h="3861964">
                  <a:moveTo>
                    <a:pt x="1116013" y="0"/>
                  </a:moveTo>
                  <a:lnTo>
                    <a:pt x="1247946" y="80152"/>
                  </a:lnTo>
                  <a:cubicBezTo>
                    <a:pt x="1841669" y="481263"/>
                    <a:pt x="2232025" y="1160536"/>
                    <a:pt x="2232025" y="1930982"/>
                  </a:cubicBezTo>
                  <a:cubicBezTo>
                    <a:pt x="2232025" y="2701428"/>
                    <a:pt x="1841669" y="3380701"/>
                    <a:pt x="1247946" y="3781812"/>
                  </a:cubicBezTo>
                  <a:lnTo>
                    <a:pt x="1116013" y="3861964"/>
                  </a:lnTo>
                  <a:lnTo>
                    <a:pt x="984079" y="3781812"/>
                  </a:lnTo>
                  <a:cubicBezTo>
                    <a:pt x="390356" y="3380701"/>
                    <a:pt x="0" y="2701428"/>
                    <a:pt x="0" y="1930982"/>
                  </a:cubicBezTo>
                  <a:cubicBezTo>
                    <a:pt x="0" y="1160536"/>
                    <a:pt x="390356" y="481263"/>
                    <a:pt x="984079" y="80152"/>
                  </a:cubicBezTo>
                  <a:lnTo>
                    <a:pt x="1116013" y="0"/>
                  </a:lnTo>
                  <a:close/>
                </a:path>
              </a:pathLst>
            </a:cu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6" name="Freeform 4">
              <a:extLst>
                <a:ext uri="{FF2B5EF4-FFF2-40B4-BE49-F238E27FC236}">
                  <a16:creationId xmlns:a16="http://schemas.microsoft.com/office/drawing/2014/main" id="{30B5186A-EDF9-4C40-BB5E-D38E0D336618}"/>
                </a:ext>
              </a:extLst>
            </p:cNvPr>
            <p:cNvSpPr/>
            <p:nvPr/>
          </p:nvSpPr>
          <p:spPr>
            <a:xfrm>
              <a:off x="1119171" y="339725"/>
              <a:ext cx="3348038" cy="4464050"/>
            </a:xfrm>
            <a:custGeom>
              <a:avLst/>
              <a:gdLst>
                <a:gd name="connsiteX0" fmla="*/ 2232025 w 3348038"/>
                <a:gd name="connsiteY0" fmla="*/ 0 h 4464050"/>
                <a:gd name="connsiteX1" fmla="*/ 3295940 w 3348038"/>
                <a:gd name="connsiteY1" fmla="*/ 269393 h 4464050"/>
                <a:gd name="connsiteX2" fmla="*/ 3348038 w 3348038"/>
                <a:gd name="connsiteY2" fmla="*/ 301043 h 4464050"/>
                <a:gd name="connsiteX3" fmla="*/ 3216104 w 3348038"/>
                <a:gd name="connsiteY3" fmla="*/ 381195 h 4464050"/>
                <a:gd name="connsiteX4" fmla="*/ 2232025 w 3348038"/>
                <a:gd name="connsiteY4" fmla="*/ 2232025 h 4464050"/>
                <a:gd name="connsiteX5" fmla="*/ 3216104 w 3348038"/>
                <a:gd name="connsiteY5" fmla="*/ 4082855 h 4464050"/>
                <a:gd name="connsiteX6" fmla="*/ 3348038 w 3348038"/>
                <a:gd name="connsiteY6" fmla="*/ 4163007 h 4464050"/>
                <a:gd name="connsiteX7" fmla="*/ 3295940 w 3348038"/>
                <a:gd name="connsiteY7" fmla="*/ 4194657 h 4464050"/>
                <a:gd name="connsiteX8" fmla="*/ 2232025 w 3348038"/>
                <a:gd name="connsiteY8" fmla="*/ 4464050 h 4464050"/>
                <a:gd name="connsiteX9" fmla="*/ 0 w 3348038"/>
                <a:gd name="connsiteY9" fmla="*/ 2232025 h 4464050"/>
                <a:gd name="connsiteX10" fmla="*/ 2232025 w 3348038"/>
                <a:gd name="connsiteY10" fmla="*/ 0 h 446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48038" h="4464050">
                  <a:moveTo>
                    <a:pt x="2232025" y="0"/>
                  </a:moveTo>
                  <a:cubicBezTo>
                    <a:pt x="2617248" y="0"/>
                    <a:pt x="2979678" y="97589"/>
                    <a:pt x="3295940" y="269393"/>
                  </a:cubicBezTo>
                  <a:lnTo>
                    <a:pt x="3348038" y="301043"/>
                  </a:lnTo>
                  <a:lnTo>
                    <a:pt x="3216104" y="381195"/>
                  </a:lnTo>
                  <a:cubicBezTo>
                    <a:pt x="2622381" y="782306"/>
                    <a:pt x="2232025" y="1461579"/>
                    <a:pt x="2232025" y="2232025"/>
                  </a:cubicBezTo>
                  <a:cubicBezTo>
                    <a:pt x="2232025" y="3002471"/>
                    <a:pt x="2622381" y="3681744"/>
                    <a:pt x="3216104" y="4082855"/>
                  </a:cubicBezTo>
                  <a:lnTo>
                    <a:pt x="3348038" y="4163007"/>
                  </a:lnTo>
                  <a:lnTo>
                    <a:pt x="3295940" y="4194657"/>
                  </a:lnTo>
                  <a:cubicBezTo>
                    <a:pt x="2979678" y="4366461"/>
                    <a:pt x="2617248" y="4464050"/>
                    <a:pt x="2232025" y="4464050"/>
                  </a:cubicBezTo>
                  <a:cubicBezTo>
                    <a:pt x="999312" y="4464050"/>
                    <a:pt x="0" y="3464738"/>
                    <a:pt x="0" y="2232025"/>
                  </a:cubicBezTo>
                  <a:cubicBezTo>
                    <a:pt x="0" y="999312"/>
                    <a:pt x="999312" y="0"/>
                    <a:pt x="2232025" y="0"/>
                  </a:cubicBezTo>
                  <a:close/>
                </a:path>
              </a:pathLst>
            </a:cu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7" name="Freeform 3">
              <a:extLst>
                <a:ext uri="{FF2B5EF4-FFF2-40B4-BE49-F238E27FC236}">
                  <a16:creationId xmlns:a16="http://schemas.microsoft.com/office/drawing/2014/main" id="{B644F65E-EA5A-4DDF-B987-B35665079B8B}"/>
                </a:ext>
              </a:extLst>
            </p:cNvPr>
            <p:cNvSpPr/>
            <p:nvPr/>
          </p:nvSpPr>
          <p:spPr>
            <a:xfrm>
              <a:off x="4467210" y="339725"/>
              <a:ext cx="3348037" cy="4464050"/>
            </a:xfrm>
            <a:custGeom>
              <a:avLst/>
              <a:gdLst>
                <a:gd name="connsiteX0" fmla="*/ 1116012 w 3348037"/>
                <a:gd name="connsiteY0" fmla="*/ 0 h 4464050"/>
                <a:gd name="connsiteX1" fmla="*/ 3348037 w 3348037"/>
                <a:gd name="connsiteY1" fmla="*/ 2232025 h 4464050"/>
                <a:gd name="connsiteX2" fmla="*/ 1116012 w 3348037"/>
                <a:gd name="connsiteY2" fmla="*/ 4464050 h 4464050"/>
                <a:gd name="connsiteX3" fmla="*/ 52097 w 3348037"/>
                <a:gd name="connsiteY3" fmla="*/ 4194657 h 4464050"/>
                <a:gd name="connsiteX4" fmla="*/ 0 w 3348037"/>
                <a:gd name="connsiteY4" fmla="*/ 4163007 h 4464050"/>
                <a:gd name="connsiteX5" fmla="*/ 131933 w 3348037"/>
                <a:gd name="connsiteY5" fmla="*/ 4082855 h 4464050"/>
                <a:gd name="connsiteX6" fmla="*/ 1116012 w 3348037"/>
                <a:gd name="connsiteY6" fmla="*/ 2232025 h 4464050"/>
                <a:gd name="connsiteX7" fmla="*/ 131933 w 3348037"/>
                <a:gd name="connsiteY7" fmla="*/ 381195 h 4464050"/>
                <a:gd name="connsiteX8" fmla="*/ 0 w 3348037"/>
                <a:gd name="connsiteY8" fmla="*/ 301043 h 4464050"/>
                <a:gd name="connsiteX9" fmla="*/ 52097 w 3348037"/>
                <a:gd name="connsiteY9" fmla="*/ 269393 h 4464050"/>
                <a:gd name="connsiteX10" fmla="*/ 1116012 w 3348037"/>
                <a:gd name="connsiteY10" fmla="*/ 0 h 446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48037" h="4464050">
                  <a:moveTo>
                    <a:pt x="1116012" y="0"/>
                  </a:moveTo>
                  <a:cubicBezTo>
                    <a:pt x="2348725" y="0"/>
                    <a:pt x="3348037" y="999312"/>
                    <a:pt x="3348037" y="2232025"/>
                  </a:cubicBezTo>
                  <a:cubicBezTo>
                    <a:pt x="3348037" y="3464738"/>
                    <a:pt x="2348725" y="4464050"/>
                    <a:pt x="1116012" y="4464050"/>
                  </a:cubicBezTo>
                  <a:cubicBezTo>
                    <a:pt x="730789" y="4464050"/>
                    <a:pt x="368360" y="4366461"/>
                    <a:pt x="52097" y="4194657"/>
                  </a:cubicBezTo>
                  <a:lnTo>
                    <a:pt x="0" y="4163007"/>
                  </a:lnTo>
                  <a:lnTo>
                    <a:pt x="131933" y="4082855"/>
                  </a:lnTo>
                  <a:cubicBezTo>
                    <a:pt x="725656" y="3681744"/>
                    <a:pt x="1116012" y="3002471"/>
                    <a:pt x="1116012" y="2232025"/>
                  </a:cubicBezTo>
                  <a:cubicBezTo>
                    <a:pt x="1116012" y="1461579"/>
                    <a:pt x="725656" y="782306"/>
                    <a:pt x="131933" y="381195"/>
                  </a:cubicBezTo>
                  <a:lnTo>
                    <a:pt x="0" y="301043"/>
                  </a:lnTo>
                  <a:lnTo>
                    <a:pt x="52097" y="269393"/>
                  </a:lnTo>
                  <a:cubicBezTo>
                    <a:pt x="368360" y="97589"/>
                    <a:pt x="730789" y="0"/>
                    <a:pt x="1116012" y="0"/>
                  </a:cubicBez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8" name="TextBox 7">
              <a:extLst>
                <a:ext uri="{FF2B5EF4-FFF2-40B4-BE49-F238E27FC236}">
                  <a16:creationId xmlns:a16="http://schemas.microsoft.com/office/drawing/2014/main" id="{7DED5280-1BD8-42F8-A3ED-00C3185A95E4}"/>
                </a:ext>
              </a:extLst>
            </p:cNvPr>
            <p:cNvSpPr txBox="1"/>
            <p:nvPr/>
          </p:nvSpPr>
          <p:spPr>
            <a:xfrm>
              <a:off x="3766120" y="1677327"/>
              <a:ext cx="1402179" cy="1418453"/>
            </a:xfrm>
            <a:prstGeom prst="rect">
              <a:avLst/>
            </a:prstGeom>
            <a:noFill/>
          </p:spPr>
          <p:txBody>
            <a:bodyPr wrap="square" lIns="0" tIns="0" rIns="0" bIns="0" rtlCol="0">
              <a:spAutoFit/>
            </a:bodyPr>
            <a:lstStyle/>
            <a:p>
              <a:pPr algn="ctr"/>
              <a:r>
                <a:rPr lang="en-US" sz="1400" b="1" dirty="0">
                  <a:solidFill>
                    <a:schemeClr val="bg1"/>
                  </a:solidFill>
                  <a:ea typeface="Blogger Sans" panose="02000506030000020004" pitchFamily="2" charset="0"/>
                </a:rPr>
                <a:t>DISINFORMATION</a:t>
              </a:r>
            </a:p>
            <a:p>
              <a:pPr algn="ctr"/>
              <a:endParaRPr lang="en-US" sz="1400" dirty="0">
                <a:solidFill>
                  <a:schemeClr val="bg1"/>
                </a:solidFill>
                <a:ea typeface="Blogger Sans" panose="02000506030000020004" pitchFamily="2" charset="0"/>
              </a:endParaRPr>
            </a:p>
            <a:p>
              <a:pPr algn="ctr"/>
              <a:r>
                <a:rPr lang="en-US" sz="1400" dirty="0">
                  <a:solidFill>
                    <a:schemeClr val="bg1"/>
                  </a:solidFill>
                  <a:ea typeface="Blogger Sans" panose="02000506030000020004" pitchFamily="2" charset="0"/>
                </a:rPr>
                <a:t>I</a:t>
              </a:r>
              <a:r>
                <a:rPr lang="lt-LT" sz="1400" dirty="0" err="1">
                  <a:solidFill>
                    <a:schemeClr val="bg1"/>
                  </a:solidFill>
                  <a:ea typeface="Blogger Sans" panose="02000506030000020004" pitchFamily="2" charset="0"/>
                </a:rPr>
                <a:t>šgalvotas</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ar</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sąmoningai</a:t>
              </a:r>
              <a:r>
                <a:rPr lang="en-US" sz="1400" dirty="0">
                  <a:solidFill>
                    <a:schemeClr val="bg1"/>
                  </a:solidFill>
                  <a:ea typeface="Blogger Sans" panose="02000506030000020004" pitchFamily="2" charset="0"/>
                </a:rPr>
                <a:t> </a:t>
              </a:r>
              <a:r>
                <a:rPr lang="lt-LT" sz="1400" dirty="0">
                  <a:solidFill>
                    <a:schemeClr val="bg1"/>
                  </a:solidFill>
                  <a:ea typeface="Blogger Sans" panose="02000506030000020004" pitchFamily="2" charset="0"/>
                </a:rPr>
                <a:t>išdarkytas/pakeistas</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garso</a:t>
              </a:r>
              <a:r>
                <a:rPr lang="en-US" sz="1400" dirty="0">
                  <a:solidFill>
                    <a:schemeClr val="bg1"/>
                  </a:solidFill>
                  <a:ea typeface="Blogger Sans" panose="02000506030000020004" pitchFamily="2" charset="0"/>
                </a:rPr>
                <a:t>/</a:t>
              </a:r>
              <a:r>
                <a:rPr lang="en-US" sz="1400" dirty="0" err="1">
                  <a:solidFill>
                    <a:schemeClr val="bg1"/>
                  </a:solidFill>
                  <a:ea typeface="Blogger Sans" panose="02000506030000020004" pitchFamily="2" charset="0"/>
                </a:rPr>
                <a:t>vaizdo</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turin</a:t>
              </a:r>
              <a:r>
                <a:rPr lang="lt-LT" sz="1400" dirty="0" err="1">
                  <a:solidFill>
                    <a:schemeClr val="bg1"/>
                  </a:solidFill>
                  <a:ea typeface="Blogger Sans" panose="02000506030000020004" pitchFamily="2" charset="0"/>
                </a:rPr>
                <a:t>ys</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Tyčia</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sukurtos</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sąmokslo</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teorijos</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ar</a:t>
              </a:r>
              <a:r>
                <a:rPr lang="en-US" sz="1400" dirty="0">
                  <a:solidFill>
                    <a:schemeClr val="bg1"/>
                  </a:solidFill>
                  <a:ea typeface="Blogger Sans" panose="02000506030000020004" pitchFamily="2" charset="0"/>
                </a:rPr>
                <a:t> </a:t>
              </a:r>
              <a:r>
                <a:rPr lang="en-US" sz="1400" dirty="0" err="1">
                  <a:solidFill>
                    <a:schemeClr val="bg1"/>
                  </a:solidFill>
                  <a:ea typeface="Blogger Sans" panose="02000506030000020004" pitchFamily="2" charset="0"/>
                </a:rPr>
                <a:t>gandai</a:t>
              </a:r>
              <a:r>
                <a:rPr lang="en-US" sz="1400" dirty="0">
                  <a:solidFill>
                    <a:schemeClr val="bg1"/>
                  </a:solidFill>
                  <a:ea typeface="Blogger Sans" panose="02000506030000020004" pitchFamily="2" charset="0"/>
                </a:rPr>
                <a:t>.</a:t>
              </a:r>
            </a:p>
          </p:txBody>
        </p:sp>
        <p:sp>
          <p:nvSpPr>
            <p:cNvPr id="9" name="Freeform 6">
              <a:extLst>
                <a:ext uri="{FF2B5EF4-FFF2-40B4-BE49-F238E27FC236}">
                  <a16:creationId xmlns:a16="http://schemas.microsoft.com/office/drawing/2014/main" id="{EF75BA25-C992-41EA-AB83-4AEBE0A70572}"/>
                </a:ext>
              </a:extLst>
            </p:cNvPr>
            <p:cNvSpPr/>
            <p:nvPr/>
          </p:nvSpPr>
          <p:spPr>
            <a:xfrm>
              <a:off x="3351196" y="640768"/>
              <a:ext cx="2232025" cy="0"/>
            </a:xfrm>
            <a:custGeom>
              <a:avLst/>
              <a:gdLst>
                <a:gd name="connsiteX0" fmla="*/ 1116013 w 2232025"/>
                <a:gd name="connsiteY0" fmla="*/ 0 h 3861964"/>
                <a:gd name="connsiteX1" fmla="*/ 1247946 w 2232025"/>
                <a:gd name="connsiteY1" fmla="*/ 80152 h 3861964"/>
                <a:gd name="connsiteX2" fmla="*/ 2232025 w 2232025"/>
                <a:gd name="connsiteY2" fmla="*/ 1930982 h 3861964"/>
                <a:gd name="connsiteX3" fmla="*/ 1247946 w 2232025"/>
                <a:gd name="connsiteY3" fmla="*/ 3781812 h 3861964"/>
                <a:gd name="connsiteX4" fmla="*/ 1116013 w 2232025"/>
                <a:gd name="connsiteY4" fmla="*/ 3861964 h 3861964"/>
                <a:gd name="connsiteX5" fmla="*/ 984079 w 2232025"/>
                <a:gd name="connsiteY5" fmla="*/ 3781812 h 3861964"/>
                <a:gd name="connsiteX6" fmla="*/ 0 w 2232025"/>
                <a:gd name="connsiteY6" fmla="*/ 1930982 h 3861964"/>
                <a:gd name="connsiteX7" fmla="*/ 984079 w 2232025"/>
                <a:gd name="connsiteY7" fmla="*/ 80152 h 3861964"/>
                <a:gd name="connsiteX8" fmla="*/ 1116013 w 2232025"/>
                <a:gd name="connsiteY8" fmla="*/ 0 h 386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2025" h="3861964">
                  <a:moveTo>
                    <a:pt x="1116013" y="0"/>
                  </a:moveTo>
                  <a:lnTo>
                    <a:pt x="1247946" y="80152"/>
                  </a:lnTo>
                  <a:cubicBezTo>
                    <a:pt x="1841669" y="481263"/>
                    <a:pt x="2232025" y="1160536"/>
                    <a:pt x="2232025" y="1930982"/>
                  </a:cubicBezTo>
                  <a:cubicBezTo>
                    <a:pt x="2232025" y="2701428"/>
                    <a:pt x="1841669" y="3380701"/>
                    <a:pt x="1247946" y="3781812"/>
                  </a:cubicBezTo>
                  <a:lnTo>
                    <a:pt x="1116013" y="3861964"/>
                  </a:lnTo>
                  <a:lnTo>
                    <a:pt x="984079" y="3781812"/>
                  </a:lnTo>
                  <a:cubicBezTo>
                    <a:pt x="390356" y="3380701"/>
                    <a:pt x="0" y="2701428"/>
                    <a:pt x="0" y="1930982"/>
                  </a:cubicBezTo>
                  <a:cubicBezTo>
                    <a:pt x="0" y="1160536"/>
                    <a:pt x="390356" y="481263"/>
                    <a:pt x="984079" y="80152"/>
                  </a:cubicBezTo>
                  <a:lnTo>
                    <a:pt x="1116013" y="0"/>
                  </a:lnTo>
                  <a:close/>
                </a:path>
              </a:pathLst>
            </a:custGeom>
            <a:solidFill>
              <a:schemeClr val="accent1">
                <a:alpha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accent1"/>
                </a:solidFill>
              </a:endParaRPr>
            </a:p>
          </p:txBody>
        </p:sp>
        <p:sp>
          <p:nvSpPr>
            <p:cNvPr id="10" name="TextBox 9">
              <a:extLst>
                <a:ext uri="{FF2B5EF4-FFF2-40B4-BE49-F238E27FC236}">
                  <a16:creationId xmlns:a16="http://schemas.microsoft.com/office/drawing/2014/main" id="{23D7E0C2-A9C3-491F-8823-CDE0E7D93076}"/>
                </a:ext>
              </a:extLst>
            </p:cNvPr>
            <p:cNvSpPr txBox="1"/>
            <p:nvPr/>
          </p:nvSpPr>
          <p:spPr>
            <a:xfrm>
              <a:off x="1702303" y="1677327"/>
              <a:ext cx="1402179" cy="1103241"/>
            </a:xfrm>
            <a:prstGeom prst="rect">
              <a:avLst/>
            </a:prstGeom>
            <a:noFill/>
          </p:spPr>
          <p:txBody>
            <a:bodyPr wrap="square" lIns="0" tIns="0" rIns="0" bIns="0" rtlCol="0">
              <a:spAutoFit/>
            </a:bodyPr>
            <a:lstStyle/>
            <a:p>
              <a:r>
                <a:rPr lang="en-US" sz="1400" b="1" dirty="0">
                  <a:solidFill>
                    <a:schemeClr val="bg1"/>
                  </a:solidFill>
                  <a:ea typeface="Blogger Sans" panose="02000506030000020004" pitchFamily="2" charset="0"/>
                </a:rPr>
                <a:t>MISINFORMATION</a:t>
              </a:r>
            </a:p>
            <a:p>
              <a:endParaRPr lang="en-US" sz="1400" dirty="0">
                <a:solidFill>
                  <a:schemeClr val="bg1"/>
                </a:solidFill>
                <a:ea typeface="Blogger Sans" panose="02000506030000020004" pitchFamily="2" charset="0"/>
              </a:endParaRPr>
            </a:p>
            <a:p>
              <a:r>
                <a:rPr lang="lt-LT" sz="1400" dirty="0">
                  <a:solidFill>
                    <a:schemeClr val="bg1"/>
                  </a:solidFill>
                  <a:ea typeface="Blogger Sans" panose="02000506030000020004" pitchFamily="2" charset="0"/>
                </a:rPr>
                <a:t>Netyčinės klaidos, tokios kaip netikslios nuotraukų antraštės, datos, statistika, vertimai</a:t>
              </a:r>
              <a:r>
                <a:rPr lang="en-US" sz="1400" dirty="0">
                  <a:solidFill>
                    <a:schemeClr val="bg1"/>
                  </a:solidFill>
                  <a:ea typeface="Blogger Sans" panose="02000506030000020004" pitchFamily="2" charset="0"/>
                </a:rPr>
                <a:t>.</a:t>
              </a:r>
            </a:p>
          </p:txBody>
        </p:sp>
        <p:sp>
          <p:nvSpPr>
            <p:cNvPr id="11" name="TextBox 10">
              <a:extLst>
                <a:ext uri="{FF2B5EF4-FFF2-40B4-BE49-F238E27FC236}">
                  <a16:creationId xmlns:a16="http://schemas.microsoft.com/office/drawing/2014/main" id="{10A40468-D6E4-4629-AD98-8E98409BC763}"/>
                </a:ext>
              </a:extLst>
            </p:cNvPr>
            <p:cNvSpPr txBox="1"/>
            <p:nvPr/>
          </p:nvSpPr>
          <p:spPr>
            <a:xfrm>
              <a:off x="5829935" y="1677327"/>
              <a:ext cx="1402179" cy="1576059"/>
            </a:xfrm>
            <a:prstGeom prst="rect">
              <a:avLst/>
            </a:prstGeom>
            <a:noFill/>
          </p:spPr>
          <p:txBody>
            <a:bodyPr wrap="square" lIns="0" tIns="0" rIns="0" bIns="0" rtlCol="0">
              <a:spAutoFit/>
            </a:bodyPr>
            <a:lstStyle/>
            <a:p>
              <a:pPr algn="r"/>
              <a:r>
                <a:rPr lang="en-US" sz="1400" b="1" dirty="0">
                  <a:solidFill>
                    <a:schemeClr val="bg1"/>
                  </a:solidFill>
                  <a:ea typeface="Blogger Sans" panose="02000506030000020004" pitchFamily="2" charset="0"/>
                </a:rPr>
                <a:t>MALINFORMATION</a:t>
              </a:r>
            </a:p>
            <a:p>
              <a:pPr algn="r"/>
              <a:endParaRPr lang="en-US" sz="1400" dirty="0">
                <a:solidFill>
                  <a:schemeClr val="bg1"/>
                </a:solidFill>
                <a:ea typeface="Blogger Sans" panose="02000506030000020004" pitchFamily="2" charset="0"/>
              </a:endParaRPr>
            </a:p>
            <a:p>
              <a:pPr algn="r"/>
              <a:r>
                <a:rPr lang="en-US" sz="1400" dirty="0">
                  <a:solidFill>
                    <a:schemeClr val="bg1"/>
                  </a:solidFill>
                  <a:ea typeface="Blogger Sans" panose="02000506030000020004" pitchFamily="2" charset="0"/>
                </a:rPr>
                <a:t> </a:t>
              </a:r>
              <a:r>
                <a:rPr lang="lt-LT" sz="1400" dirty="0">
                  <a:solidFill>
                    <a:schemeClr val="bg1"/>
                  </a:solidFill>
                  <a:ea typeface="Blogger Sans" panose="02000506030000020004" pitchFamily="2" charset="0"/>
                </a:rPr>
                <a:t>Sąmoningas privačios informacijos, pavyzdžiui, keršto pornografijos, publikavimas, kitų jautrių asmens duomenų viešas paskelbimas (</a:t>
              </a:r>
              <a:r>
                <a:rPr lang="lt-LT" sz="1400" dirty="0" err="1">
                  <a:solidFill>
                    <a:schemeClr val="bg1"/>
                  </a:solidFill>
                  <a:ea typeface="Blogger Sans" panose="02000506030000020004" pitchFamily="2" charset="0"/>
                </a:rPr>
                <a:t>doxing</a:t>
              </a:r>
              <a:r>
                <a:rPr lang="lt-LT" sz="1400" dirty="0">
                  <a:solidFill>
                    <a:schemeClr val="bg1"/>
                  </a:solidFill>
                  <a:ea typeface="Blogger Sans" panose="02000506030000020004" pitchFamily="2" charset="0"/>
                </a:rPr>
                <a:t>).</a:t>
              </a:r>
              <a:endParaRPr lang="en-US" sz="1400" dirty="0">
                <a:solidFill>
                  <a:schemeClr val="bg1"/>
                </a:solidFill>
                <a:ea typeface="Blogger Sans" panose="02000506030000020004" pitchFamily="2" charset="0"/>
              </a:endParaRPr>
            </a:p>
          </p:txBody>
        </p:sp>
      </p:grpSp>
    </p:spTree>
    <p:extLst>
      <p:ext uri="{BB962C8B-B14F-4D97-AF65-F5344CB8AC3E}">
        <p14:creationId xmlns:p14="http://schemas.microsoft.com/office/powerpoint/2010/main" val="27869014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03D47470-7C61-4CAD-9179-1DBB3F013AF6}"/>
              </a:ext>
            </a:extLst>
          </p:cNvPr>
          <p:cNvSpPr>
            <a:spLocks noGrp="1"/>
          </p:cNvSpPr>
          <p:nvPr>
            <p:ph type="ctrTitle"/>
          </p:nvPr>
        </p:nvSpPr>
        <p:spPr/>
        <p:txBody>
          <a:bodyPr/>
          <a:lstStyle/>
          <a:p>
            <a:r>
              <a:rPr lang="lt-LT" dirty="0" err="1"/>
              <a:t>gaMEdia</a:t>
            </a:r>
            <a:r>
              <a:rPr lang="lt-LT" dirty="0"/>
              <a:t> projektas</a:t>
            </a:r>
          </a:p>
        </p:txBody>
      </p:sp>
      <p:sp>
        <p:nvSpPr>
          <p:cNvPr id="3" name="Antrinis pavadinimas 2">
            <a:extLst>
              <a:ext uri="{FF2B5EF4-FFF2-40B4-BE49-F238E27FC236}">
                <a16:creationId xmlns:a16="http://schemas.microsoft.com/office/drawing/2014/main" id="{CB047DEC-2824-4428-8498-B5C198DE7C0E}"/>
              </a:ext>
            </a:extLst>
          </p:cNvPr>
          <p:cNvSpPr>
            <a:spLocks noGrp="1"/>
          </p:cNvSpPr>
          <p:nvPr>
            <p:ph type="subTitle" idx="1"/>
          </p:nvPr>
        </p:nvSpPr>
        <p:spPr/>
        <p:txBody>
          <a:bodyPr/>
          <a:lstStyle/>
          <a:p>
            <a:endParaRPr lang="lt-LT" dirty="0"/>
          </a:p>
        </p:txBody>
      </p:sp>
      <p:pic>
        <p:nvPicPr>
          <p:cNvPr id="4" name="Paveikslėlis 10">
            <a:extLst>
              <a:ext uri="{FF2B5EF4-FFF2-40B4-BE49-F238E27FC236}">
                <a16:creationId xmlns:a16="http://schemas.microsoft.com/office/drawing/2014/main" id="{705347BB-1FA7-4430-8BA4-10092C2227C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91163" y="5580380"/>
            <a:ext cx="2115820" cy="560070"/>
          </a:xfrm>
          <a:prstGeom prst="rect">
            <a:avLst/>
          </a:prstGeom>
          <a:noFill/>
          <a:ln>
            <a:noFill/>
          </a:ln>
        </p:spPr>
      </p:pic>
      <p:sp>
        <p:nvSpPr>
          <p:cNvPr id="5" name="Teksto laukas 12">
            <a:extLst>
              <a:ext uri="{FF2B5EF4-FFF2-40B4-BE49-F238E27FC236}">
                <a16:creationId xmlns:a16="http://schemas.microsoft.com/office/drawing/2014/main" id="{A5F3032D-C2C2-4FF4-A87B-13529B0450EB}"/>
              </a:ext>
            </a:extLst>
          </p:cNvPr>
          <p:cNvSpPr txBox="1"/>
          <p:nvPr/>
        </p:nvSpPr>
        <p:spPr>
          <a:xfrm>
            <a:off x="9374323" y="6167120"/>
            <a:ext cx="2392045" cy="690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l">
              <a:lnSpc>
                <a:spcPct val="150000"/>
              </a:lnSpc>
              <a:spcAft>
                <a:spcPts val="800"/>
              </a:spcAft>
            </a:pPr>
            <a:r>
              <a:rPr lang="en-US" sz="800">
                <a:solidFill>
                  <a:srgbClr val="262626"/>
                </a:solidFill>
                <a:effectLst/>
                <a:latin typeface="Verdana" panose="020B0604030504040204" pitchFamily="34" charset="0"/>
                <a:ea typeface="Calibri" panose="020F0502020204030204" pitchFamily="34" charset="0"/>
                <a:cs typeface="Times New Roman" panose="02020603050405020304" pitchFamily="18" charset="0"/>
              </a:rPr>
              <a:t>This project is co-funded by the European Commission under the preparatory action “Media Literacy for All 2018”.</a:t>
            </a:r>
            <a:endParaRPr lang="en-US" sz="1000">
              <a:solidFill>
                <a:srgbClr val="262626"/>
              </a:solidFill>
              <a:effectLst/>
              <a:latin typeface="Verdana" panose="020B060403050404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1735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C4BD1-E7B4-42BC-B574-636FCA5B9104}"/>
              </a:ext>
            </a:extLst>
          </p:cNvPr>
          <p:cNvSpPr>
            <a:spLocks noGrp="1"/>
          </p:cNvSpPr>
          <p:nvPr>
            <p:ph type="title"/>
          </p:nvPr>
        </p:nvSpPr>
        <p:spPr/>
        <p:txBody>
          <a:bodyPr/>
          <a:lstStyle/>
          <a:p>
            <a:r>
              <a:rPr lang="lt-LT" dirty="0"/>
              <a:t>Reikšmės</a:t>
            </a:r>
            <a:endParaRPr lang="en-US" dirty="0"/>
          </a:p>
        </p:txBody>
      </p:sp>
      <p:sp>
        <p:nvSpPr>
          <p:cNvPr id="3" name="Content Placeholder 2">
            <a:extLst>
              <a:ext uri="{FF2B5EF4-FFF2-40B4-BE49-F238E27FC236}">
                <a16:creationId xmlns:a16="http://schemas.microsoft.com/office/drawing/2014/main" id="{327F1F8E-37B9-4517-AB1C-AABB71F44039}"/>
              </a:ext>
            </a:extLst>
          </p:cNvPr>
          <p:cNvSpPr>
            <a:spLocks noGrp="1"/>
          </p:cNvSpPr>
          <p:nvPr>
            <p:ph idx="1"/>
          </p:nvPr>
        </p:nvSpPr>
        <p:spPr/>
        <p:txBody>
          <a:bodyPr/>
          <a:lstStyle/>
          <a:p>
            <a:pPr algn="just"/>
            <a:r>
              <a:rPr lang="lt-LT" sz="2400" dirty="0"/>
              <a:t>Informacija: 1. žinios, paaiškinimai; 2. specialiai kaupiamos, laikomos ir perduodamos žinios</a:t>
            </a:r>
          </a:p>
          <a:p>
            <a:pPr algn="just"/>
            <a:r>
              <a:rPr lang="lt-LT" sz="2400" dirty="0"/>
              <a:t>Medijos: masinė žiniasklaida: laikraščiai, žurnalai, spaudiniai, radijas, televizija, kinas, internetas, elektroninė žiniasklaida, socialinės medijos ir kt.</a:t>
            </a:r>
          </a:p>
          <a:p>
            <a:pPr algn="just"/>
            <a:r>
              <a:rPr lang="lt-LT" sz="2400" dirty="0"/>
              <a:t>Raštingumas: gebėjimas skaityti ir rašyti suprantant paprastą teiginį, susijusį su kasdieniu gyvenimu. Tai apima skaitymo ir rašymo įgūdžių kontinuumą bei pagrindinius aritmetinius įgūdžius (skaičiavimą). Dažnai naudojamas baziniam „srities“ supratimai išreikšti.</a:t>
            </a:r>
          </a:p>
          <a:p>
            <a:pPr algn="just"/>
            <a:endParaRPr lang="en-US" dirty="0"/>
          </a:p>
        </p:txBody>
      </p:sp>
    </p:spTree>
    <p:extLst>
      <p:ext uri="{BB962C8B-B14F-4D97-AF65-F5344CB8AC3E}">
        <p14:creationId xmlns:p14="http://schemas.microsoft.com/office/powerpoint/2010/main" val="42572689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8F9AF-5BD9-4D11-B5BB-4FF24A007639}"/>
              </a:ext>
            </a:extLst>
          </p:cNvPr>
          <p:cNvSpPr>
            <a:spLocks noGrp="1"/>
          </p:cNvSpPr>
          <p:nvPr>
            <p:ph type="title"/>
          </p:nvPr>
        </p:nvSpPr>
        <p:spPr/>
        <p:txBody>
          <a:bodyPr/>
          <a:lstStyle/>
          <a:p>
            <a:r>
              <a:rPr lang="lt-LT"/>
              <a:t>Pagrindiniai rezultatai</a:t>
            </a:r>
            <a:endParaRPr lang="en-US" dirty="0"/>
          </a:p>
        </p:txBody>
      </p:sp>
      <p:sp>
        <p:nvSpPr>
          <p:cNvPr id="3" name="Content Placeholder 2">
            <a:extLst>
              <a:ext uri="{FF2B5EF4-FFF2-40B4-BE49-F238E27FC236}">
                <a16:creationId xmlns:a16="http://schemas.microsoft.com/office/drawing/2014/main" id="{C9599BE6-BF21-423D-B95E-38C2180E1849}"/>
              </a:ext>
            </a:extLst>
          </p:cNvPr>
          <p:cNvSpPr>
            <a:spLocks noGrp="1"/>
          </p:cNvSpPr>
          <p:nvPr>
            <p:ph idx="1"/>
          </p:nvPr>
        </p:nvSpPr>
        <p:spPr/>
        <p:txBody>
          <a:bodyPr/>
          <a:lstStyle/>
          <a:p>
            <a:r>
              <a:rPr lang="en-US">
                <a:hlinkClick r:id="rId2"/>
              </a:rPr>
              <a:t>10 disinfo types in social media </a:t>
            </a:r>
            <a:r>
              <a:rPr lang="en-US"/>
              <a:t>(LT kalba netrukus)</a:t>
            </a:r>
            <a:endParaRPr lang="lt-LT"/>
          </a:p>
          <a:p>
            <a:endParaRPr lang="en-US"/>
          </a:p>
          <a:p>
            <a:r>
              <a:rPr lang="lt-LT"/>
              <a:t>Žaidimas skirtas </a:t>
            </a:r>
            <a:r>
              <a:rPr lang="en-US"/>
              <a:t>12-15 </a:t>
            </a:r>
            <a:r>
              <a:rPr lang="lt-LT"/>
              <a:t>amžiaus mokiniams (su mokytojais) – greitu metu </a:t>
            </a:r>
            <a:r>
              <a:rPr lang="lt-LT">
                <a:hlinkClick r:id="rId3"/>
              </a:rPr>
              <a:t>www.checkorcheat.eu</a:t>
            </a:r>
            <a:r>
              <a:rPr lang="lt-LT"/>
              <a:t> puslapyje</a:t>
            </a:r>
            <a:endParaRPr lang="en-US" dirty="0"/>
          </a:p>
        </p:txBody>
      </p:sp>
      <p:sp>
        <p:nvSpPr>
          <p:cNvPr id="4" name="Date Placeholder 3">
            <a:extLst>
              <a:ext uri="{FF2B5EF4-FFF2-40B4-BE49-F238E27FC236}">
                <a16:creationId xmlns:a16="http://schemas.microsoft.com/office/drawing/2014/main" id="{02118CAD-B2A0-488E-9D35-68DBD94F77DE}"/>
              </a:ext>
            </a:extLst>
          </p:cNvPr>
          <p:cNvSpPr>
            <a:spLocks noGrp="1"/>
          </p:cNvSpPr>
          <p:nvPr>
            <p:ph type="dt" sz="half" idx="10"/>
          </p:nvPr>
        </p:nvSpPr>
        <p:spPr/>
        <p:txBody>
          <a:bodyPr/>
          <a:lstStyle/>
          <a:p>
            <a:fld id="{22C7114C-5ABC-4AFC-8424-9C879A703A04}" type="datetime1">
              <a:rPr lang="lt-LT" smtClean="0"/>
              <a:t>2020-10-13</a:t>
            </a:fld>
            <a:endParaRPr lang="lt-LT"/>
          </a:p>
        </p:txBody>
      </p:sp>
      <p:sp>
        <p:nvSpPr>
          <p:cNvPr id="5" name="Footer Placeholder 4">
            <a:extLst>
              <a:ext uri="{FF2B5EF4-FFF2-40B4-BE49-F238E27FC236}">
                <a16:creationId xmlns:a16="http://schemas.microsoft.com/office/drawing/2014/main" id="{FF9B52AF-E068-4F78-B226-7B13A5524B47}"/>
              </a:ext>
            </a:extLst>
          </p:cNvPr>
          <p:cNvSpPr>
            <a:spLocks noGrp="1"/>
          </p:cNvSpPr>
          <p:nvPr>
            <p:ph type="ftr" sz="quarter" idx="11"/>
          </p:nvPr>
        </p:nvSpPr>
        <p:spPr/>
        <p:txBody>
          <a:bodyPr/>
          <a:lstStyle/>
          <a:p>
            <a:r>
              <a:rPr lang="lt-LT"/>
              <a:t>Check or Cheat</a:t>
            </a:r>
          </a:p>
        </p:txBody>
      </p:sp>
      <p:sp>
        <p:nvSpPr>
          <p:cNvPr id="6" name="Slide Number Placeholder 5">
            <a:extLst>
              <a:ext uri="{FF2B5EF4-FFF2-40B4-BE49-F238E27FC236}">
                <a16:creationId xmlns:a16="http://schemas.microsoft.com/office/drawing/2014/main" id="{72957E8F-F152-478A-A319-A66C27AB37C0}"/>
              </a:ext>
            </a:extLst>
          </p:cNvPr>
          <p:cNvSpPr>
            <a:spLocks noGrp="1"/>
          </p:cNvSpPr>
          <p:nvPr>
            <p:ph type="sldNum" sz="quarter" idx="12"/>
          </p:nvPr>
        </p:nvSpPr>
        <p:spPr/>
        <p:txBody>
          <a:bodyPr/>
          <a:lstStyle/>
          <a:p>
            <a:fld id="{B8EC2BE2-EA2B-4FB0-A98C-0DBD8C7F9E33}" type="slidenum">
              <a:rPr lang="lt-LT" smtClean="0"/>
              <a:t>40</a:t>
            </a:fld>
            <a:endParaRPr lang="lt-LT"/>
          </a:p>
        </p:txBody>
      </p:sp>
      <p:pic>
        <p:nvPicPr>
          <p:cNvPr id="10" name="Paveikslėlis 11">
            <a:extLst>
              <a:ext uri="{FF2B5EF4-FFF2-40B4-BE49-F238E27FC236}">
                <a16:creationId xmlns:a16="http://schemas.microsoft.com/office/drawing/2014/main" id="{5B3F279F-C146-4528-ACF2-2147654DC61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3086" y="4718029"/>
            <a:ext cx="903632" cy="903849"/>
          </a:xfrm>
          <a:prstGeom prst="rect">
            <a:avLst/>
          </a:prstGeom>
        </p:spPr>
      </p:pic>
      <p:pic>
        <p:nvPicPr>
          <p:cNvPr id="12" name="Paveikslėlis 13">
            <a:extLst>
              <a:ext uri="{FF2B5EF4-FFF2-40B4-BE49-F238E27FC236}">
                <a16:creationId xmlns:a16="http://schemas.microsoft.com/office/drawing/2014/main" id="{C21988FE-6338-4EBC-92AA-A33A6A75248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88762" y="4718029"/>
            <a:ext cx="903632" cy="903849"/>
          </a:xfrm>
          <a:prstGeom prst="rect">
            <a:avLst/>
          </a:prstGeom>
        </p:spPr>
      </p:pic>
      <p:pic>
        <p:nvPicPr>
          <p:cNvPr id="14" name="Paveikslėlis 15">
            <a:extLst>
              <a:ext uri="{FF2B5EF4-FFF2-40B4-BE49-F238E27FC236}">
                <a16:creationId xmlns:a16="http://schemas.microsoft.com/office/drawing/2014/main" id="{835EE849-ECF9-44D8-8EFD-F4E7AFD1A5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8951" y="4695489"/>
            <a:ext cx="903632" cy="903849"/>
          </a:xfrm>
          <a:prstGeom prst="rect">
            <a:avLst/>
          </a:prstGeom>
        </p:spPr>
      </p:pic>
      <p:pic>
        <p:nvPicPr>
          <p:cNvPr id="16" name="Paveikslėlis 17">
            <a:extLst>
              <a:ext uri="{FF2B5EF4-FFF2-40B4-BE49-F238E27FC236}">
                <a16:creationId xmlns:a16="http://schemas.microsoft.com/office/drawing/2014/main" id="{3E5E749D-9217-49A2-A6DD-2711FA238BB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29316" y="4718029"/>
            <a:ext cx="903632" cy="903849"/>
          </a:xfrm>
          <a:prstGeom prst="rect">
            <a:avLst/>
          </a:prstGeom>
        </p:spPr>
      </p:pic>
      <p:pic>
        <p:nvPicPr>
          <p:cNvPr id="18" name="Paveikslėlis 19">
            <a:extLst>
              <a:ext uri="{FF2B5EF4-FFF2-40B4-BE49-F238E27FC236}">
                <a16:creationId xmlns:a16="http://schemas.microsoft.com/office/drawing/2014/main" id="{311A92F5-E40E-4891-AD8E-A2D3F0E7729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06487" y="4695489"/>
            <a:ext cx="903632" cy="903849"/>
          </a:xfrm>
          <a:prstGeom prst="rect">
            <a:avLst/>
          </a:prstGeom>
        </p:spPr>
      </p:pic>
    </p:spTree>
    <p:extLst>
      <p:ext uri="{BB962C8B-B14F-4D97-AF65-F5344CB8AC3E}">
        <p14:creationId xmlns:p14="http://schemas.microsoft.com/office/powerpoint/2010/main" val="23986456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C3E8EB23-B0A1-4BF4-BD9D-5D77286FC9B1}"/>
              </a:ext>
            </a:extLst>
          </p:cNvPr>
          <p:cNvSpPr>
            <a:spLocks noGrp="1"/>
          </p:cNvSpPr>
          <p:nvPr>
            <p:ph type="title"/>
          </p:nvPr>
        </p:nvSpPr>
        <p:spPr>
          <a:xfrm>
            <a:off x="2714915" y="401951"/>
            <a:ext cx="6957848" cy="1388260"/>
          </a:xfrm>
        </p:spPr>
        <p:txBody>
          <a:bodyPr/>
          <a:lstStyle/>
          <a:p>
            <a:r>
              <a:rPr lang="lt-LT" dirty="0"/>
              <a:t>Pagrindiniai rezultatai</a:t>
            </a:r>
          </a:p>
        </p:txBody>
      </p:sp>
      <p:sp>
        <p:nvSpPr>
          <p:cNvPr id="4" name="Datos vietos rezervavimo ženklas 3">
            <a:extLst>
              <a:ext uri="{FF2B5EF4-FFF2-40B4-BE49-F238E27FC236}">
                <a16:creationId xmlns:a16="http://schemas.microsoft.com/office/drawing/2014/main" id="{34CF8AAE-4B34-4783-BD42-561A29B0F6D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580A47F-7BE3-4F7C-A207-1B82CAAD88F1}" type="datetime1">
              <a:rPr kumimoji="0" lang="lt-LT" sz="1200" b="0" i="0" u="none" strike="noStrike" kern="1200" cap="none" spc="0" normalizeH="0" baseline="0" noProof="0" smtClean="0">
                <a:ln>
                  <a:noFill/>
                </a:ln>
                <a:solidFill>
                  <a:srgbClr val="262626">
                    <a:lumMod val="75000"/>
                    <a:lumOff val="25000"/>
                  </a:srgbClr>
                </a:solidFill>
                <a:effectLst/>
                <a:uLnTx/>
                <a:uFillTx/>
                <a:latin typeface="Verdana"/>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2020-10-13</a:t>
            </a:fld>
            <a:endParaRPr kumimoji="0" lang="lt-LT" sz="1200" b="0" i="0" u="none" strike="noStrike" kern="1200" cap="none" spc="0" normalizeH="0" baseline="0" noProof="0">
              <a:ln>
                <a:noFill/>
              </a:ln>
              <a:solidFill>
                <a:srgbClr val="262626">
                  <a:lumMod val="75000"/>
                  <a:lumOff val="25000"/>
                </a:srgbClr>
              </a:solidFill>
              <a:effectLst/>
              <a:uLnTx/>
              <a:uFillTx/>
              <a:latin typeface="Verdana"/>
              <a:ea typeface="+mn-ea"/>
              <a:cs typeface="+mn-cs"/>
            </a:endParaRPr>
          </a:p>
        </p:txBody>
      </p:sp>
      <p:sp>
        <p:nvSpPr>
          <p:cNvPr id="5" name="Poraštės vietos rezervavimo ženklas 4">
            <a:extLst>
              <a:ext uri="{FF2B5EF4-FFF2-40B4-BE49-F238E27FC236}">
                <a16:creationId xmlns:a16="http://schemas.microsoft.com/office/drawing/2014/main" id="{1D7A160C-FA35-4AC6-8CB8-180980BAAD2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lt-LT" sz="1200" b="1" i="0" u="none" strike="noStrike" kern="1200" cap="none" spc="0" normalizeH="0" baseline="0" noProof="0">
                <a:ln>
                  <a:noFill/>
                </a:ln>
                <a:solidFill>
                  <a:srgbClr val="6CA2D6"/>
                </a:solidFill>
                <a:effectLst/>
                <a:uLnTx/>
                <a:uFillTx/>
                <a:latin typeface="Verdana"/>
                <a:ea typeface="+mn-ea"/>
                <a:cs typeface="+mn-cs"/>
              </a:rPr>
              <a:t>Check or Cheat</a:t>
            </a:r>
          </a:p>
        </p:txBody>
      </p:sp>
      <p:sp>
        <p:nvSpPr>
          <p:cNvPr id="6" name="Skaidrės numerio vietos rezervavimo ženklas 5">
            <a:extLst>
              <a:ext uri="{FF2B5EF4-FFF2-40B4-BE49-F238E27FC236}">
                <a16:creationId xmlns:a16="http://schemas.microsoft.com/office/drawing/2014/main" id="{C1B1E923-D285-4EDC-811A-875F5F7906A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EC2BE2-EA2B-4FB0-A98C-0DBD8C7F9E33}" type="slidenum">
              <a:rPr kumimoji="0" lang="lt-LT" sz="1200" b="0" i="0" u="none" strike="noStrike" kern="1200" cap="none" spc="0" normalizeH="0" baseline="0" noProof="0" smtClean="0">
                <a:ln>
                  <a:noFill/>
                </a:ln>
                <a:solidFill>
                  <a:srgbClr val="262626">
                    <a:lumMod val="75000"/>
                    <a:lumOff val="25000"/>
                  </a:srgbClr>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lt-LT" sz="1200" b="0" i="0" u="none" strike="noStrike" kern="1200" cap="none" spc="0" normalizeH="0" baseline="0" noProof="0">
              <a:ln>
                <a:noFill/>
              </a:ln>
              <a:solidFill>
                <a:srgbClr val="262626">
                  <a:lumMod val="75000"/>
                  <a:lumOff val="25000"/>
                </a:srgbClr>
              </a:solidFill>
              <a:effectLst/>
              <a:uLnTx/>
              <a:uFillTx/>
              <a:latin typeface="Verdana"/>
              <a:ea typeface="+mn-ea"/>
              <a:cs typeface="+mn-cs"/>
            </a:endParaRPr>
          </a:p>
        </p:txBody>
      </p:sp>
      <p:pic>
        <p:nvPicPr>
          <p:cNvPr id="12" name="Paveikslėlis 11">
            <a:extLst>
              <a:ext uri="{FF2B5EF4-FFF2-40B4-BE49-F238E27FC236}">
                <a16:creationId xmlns:a16="http://schemas.microsoft.com/office/drawing/2014/main" id="{4910EE04-F17D-4EFE-9FE7-0FDA6A24EB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5544" y="3259778"/>
            <a:ext cx="1439655" cy="1440000"/>
          </a:xfrm>
          <a:prstGeom prst="rect">
            <a:avLst/>
          </a:prstGeom>
        </p:spPr>
      </p:pic>
      <p:pic>
        <p:nvPicPr>
          <p:cNvPr id="14" name="Paveikslėlis 13">
            <a:extLst>
              <a:ext uri="{FF2B5EF4-FFF2-40B4-BE49-F238E27FC236}">
                <a16:creationId xmlns:a16="http://schemas.microsoft.com/office/drawing/2014/main" id="{3BCDCEA3-8DB2-4FAB-B1FB-26137F3E17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81220" y="3259778"/>
            <a:ext cx="1439655" cy="1440000"/>
          </a:xfrm>
          <a:prstGeom prst="rect">
            <a:avLst/>
          </a:prstGeom>
        </p:spPr>
      </p:pic>
      <p:pic>
        <p:nvPicPr>
          <p:cNvPr id="16" name="Paveikslėlis 15">
            <a:extLst>
              <a:ext uri="{FF2B5EF4-FFF2-40B4-BE49-F238E27FC236}">
                <a16:creationId xmlns:a16="http://schemas.microsoft.com/office/drawing/2014/main" id="{51C99975-F3FF-452B-A23B-A3CA06F3D7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409" y="3237238"/>
            <a:ext cx="1439655" cy="1440000"/>
          </a:xfrm>
          <a:prstGeom prst="rect">
            <a:avLst/>
          </a:prstGeom>
        </p:spPr>
      </p:pic>
      <p:pic>
        <p:nvPicPr>
          <p:cNvPr id="18" name="Paveikslėlis 17">
            <a:extLst>
              <a:ext uri="{FF2B5EF4-FFF2-40B4-BE49-F238E27FC236}">
                <a16:creationId xmlns:a16="http://schemas.microsoft.com/office/drawing/2014/main" id="{499695F2-3A51-4F62-92A9-8EA2253DC2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21774" y="3259778"/>
            <a:ext cx="1439655" cy="1440000"/>
          </a:xfrm>
          <a:prstGeom prst="rect">
            <a:avLst/>
          </a:prstGeom>
        </p:spPr>
      </p:pic>
      <p:pic>
        <p:nvPicPr>
          <p:cNvPr id="20" name="Paveikslėlis 19">
            <a:extLst>
              <a:ext uri="{FF2B5EF4-FFF2-40B4-BE49-F238E27FC236}">
                <a16:creationId xmlns:a16="http://schemas.microsoft.com/office/drawing/2014/main" id="{44B296B4-03A7-4829-B9C8-6724F5750EC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98946" y="3237238"/>
            <a:ext cx="1439654" cy="1440000"/>
          </a:xfrm>
          <a:prstGeom prst="rect">
            <a:avLst/>
          </a:prstGeom>
        </p:spPr>
      </p:pic>
    </p:spTree>
    <p:extLst>
      <p:ext uri="{BB962C8B-B14F-4D97-AF65-F5344CB8AC3E}">
        <p14:creationId xmlns:p14="http://schemas.microsoft.com/office/powerpoint/2010/main" val="41289389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5CCCD99C-7D8E-4797-981B-A22148DEBA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090C743A-8661-482F-9A41-8A7025172C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594477E0-CE85-4388-9987-2E6C9BFECB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a:extLst>
              <a:ext uri="{FF2B5EF4-FFF2-40B4-BE49-F238E27FC236}">
                <a16:creationId xmlns:a16="http://schemas.microsoft.com/office/drawing/2014/main" id="{1D10CA79-B03E-42D2-AD45-46B9BA89E12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80" name="Oval 79">
              <a:extLst>
                <a:ext uri="{FF2B5EF4-FFF2-40B4-BE49-F238E27FC236}">
                  <a16:creationId xmlns:a16="http://schemas.microsoft.com/office/drawing/2014/main" id="{985D6C09-FCD4-49C5-90D8-D91E4018255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81" name="Oval 80">
              <a:extLst>
                <a:ext uri="{FF2B5EF4-FFF2-40B4-BE49-F238E27FC236}">
                  <a16:creationId xmlns:a16="http://schemas.microsoft.com/office/drawing/2014/main" id="{CA2921E5-E3D2-4B5A-A07C-316D34C352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83" name="Rectangle 82">
            <a:extLst>
              <a:ext uri="{FF2B5EF4-FFF2-40B4-BE49-F238E27FC236}">
                <a16:creationId xmlns:a16="http://schemas.microsoft.com/office/drawing/2014/main" id="{301CCA3D-09C4-4799-8E12-8B3D1AF89C3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5" name="Rectangle 84">
            <a:extLst>
              <a:ext uri="{FF2B5EF4-FFF2-40B4-BE49-F238E27FC236}">
                <a16:creationId xmlns:a16="http://schemas.microsoft.com/office/drawing/2014/main" id="{E46530D7-1295-44EA-AC4D-6C03FD4CE0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57366"/>
            <a:ext cx="12192000" cy="2610465"/>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754" name="Title 1">
            <a:extLst>
              <a:ext uri="{FF2B5EF4-FFF2-40B4-BE49-F238E27FC236}">
                <a16:creationId xmlns:a16="http://schemas.microsoft.com/office/drawing/2014/main" id="{5F74FC4F-6AB6-46D8-829A-2E6C33E895DD}"/>
              </a:ext>
            </a:extLst>
          </p:cNvPr>
          <p:cNvSpPr>
            <a:spLocks noGrp="1"/>
          </p:cNvSpPr>
          <p:nvPr>
            <p:ph type="title"/>
          </p:nvPr>
        </p:nvSpPr>
        <p:spPr>
          <a:xfrm>
            <a:off x="1051560" y="4355692"/>
            <a:ext cx="9085940" cy="1472224"/>
          </a:xfrm>
        </p:spPr>
        <p:txBody>
          <a:bodyPr vert="horz" lIns="91440" tIns="45720" rIns="91440" bIns="45720" rtlCol="0" anchor="b">
            <a:normAutofit/>
          </a:bodyPr>
          <a:lstStyle/>
          <a:p>
            <a:pPr>
              <a:lnSpc>
                <a:spcPct val="85000"/>
              </a:lnSpc>
            </a:pPr>
            <a:r>
              <a:rPr lang="en-US" altLang="lt-LT" sz="5200">
                <a:blipFill dpi="0" rotWithShape="1">
                  <a:blip r:embed="rId4"/>
                  <a:srcRect/>
                  <a:tile tx="6350" ty="-127000" sx="65000" sy="64000" flip="none" algn="tl"/>
                </a:blipFill>
              </a:rPr>
              <a:t>Komunikacijos analizės modelis</a:t>
            </a:r>
          </a:p>
        </p:txBody>
      </p:sp>
      <p:sp>
        <p:nvSpPr>
          <p:cNvPr id="74755" name="Content Placeholder 2">
            <a:extLst>
              <a:ext uri="{FF2B5EF4-FFF2-40B4-BE49-F238E27FC236}">
                <a16:creationId xmlns:a16="http://schemas.microsoft.com/office/drawing/2014/main" id="{6826DAE5-3021-4451-8D3C-F6EEE5805383}"/>
              </a:ext>
            </a:extLst>
          </p:cNvPr>
          <p:cNvSpPr>
            <a:spLocks noGrp="1"/>
          </p:cNvSpPr>
          <p:nvPr>
            <p:ph idx="1"/>
          </p:nvPr>
        </p:nvSpPr>
        <p:spPr>
          <a:xfrm>
            <a:off x="1069848" y="5827916"/>
            <a:ext cx="9052560" cy="444868"/>
          </a:xfrm>
        </p:spPr>
        <p:txBody>
          <a:bodyPr vert="horz" lIns="91440" tIns="45720" rIns="91440" bIns="45720" rtlCol="0">
            <a:normAutofit/>
          </a:bodyPr>
          <a:lstStyle/>
          <a:p>
            <a:pPr marL="0" indent="0">
              <a:buNone/>
            </a:pPr>
            <a:r>
              <a:rPr lang="en-US" altLang="lt-LT" sz="1900"/>
              <a:t>Who (says) What (to) Whom (in) What Channel (with) What Effect (H. Lasswell)</a:t>
            </a:r>
          </a:p>
        </p:txBody>
      </p:sp>
      <p:grpSp>
        <p:nvGrpSpPr>
          <p:cNvPr id="87" name="Group 86">
            <a:extLst>
              <a:ext uri="{FF2B5EF4-FFF2-40B4-BE49-F238E27FC236}">
                <a16:creationId xmlns:a16="http://schemas.microsoft.com/office/drawing/2014/main" id="{EDB830D7-1060-4F9F-B0BF-82A95DA417A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9685338" y="4460675"/>
            <a:chExt cx="1080904" cy="1080902"/>
          </a:xfrm>
        </p:grpSpPr>
        <p:sp>
          <p:nvSpPr>
            <p:cNvPr id="88" name="Oval 87">
              <a:extLst>
                <a:ext uri="{FF2B5EF4-FFF2-40B4-BE49-F238E27FC236}">
                  <a16:creationId xmlns:a16="http://schemas.microsoft.com/office/drawing/2014/main" id="{019D85DE-2846-4E60-BBFD-05BAA3FFBC2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89" name="Oval 88">
              <a:extLst>
                <a:ext uri="{FF2B5EF4-FFF2-40B4-BE49-F238E27FC236}">
                  <a16:creationId xmlns:a16="http://schemas.microsoft.com/office/drawing/2014/main" id="{94141EC1-F63C-4F01-9D5E-A0C2458D174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4756" name="Slide Number Placeholder 3">
            <a:extLst>
              <a:ext uri="{FF2B5EF4-FFF2-40B4-BE49-F238E27FC236}">
                <a16:creationId xmlns:a16="http://schemas.microsoft.com/office/drawing/2014/main" id="{C12F5B3F-91B9-493A-A09D-D28E8F3C34C5}"/>
              </a:ext>
            </a:extLst>
          </p:cNvPr>
          <p:cNvSpPr>
            <a:spLocks noGrp="1"/>
          </p:cNvSpPr>
          <p:nvPr>
            <p:ph type="sldNum" sz="quarter" idx="11"/>
          </p:nvPr>
        </p:nvSpPr>
        <p:spPr>
          <a:xfrm>
            <a:off x="10191893" y="5331907"/>
            <a:ext cx="1193868" cy="64008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lIns="91440" tIns="45720" rIns="91440" bIns="45720" rtlCol="0" anchor="ctr">
            <a:normAutofit/>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lgn="ctr" defTabSz="914400">
              <a:spcBef>
                <a:spcPct val="0"/>
              </a:spcBef>
              <a:spcAft>
                <a:spcPts val="600"/>
              </a:spcAft>
              <a:buClr>
                <a:srgbClr val="BA1300"/>
              </a:buClr>
              <a:buFont typeface="Arial" panose="020B0604020202020204" pitchFamily="34" charset="0"/>
              <a:buNone/>
            </a:pPr>
            <a:r>
              <a:rPr lang="en-US" altLang="lt-LT" sz="2800" b="1">
                <a:solidFill>
                  <a:srgbClr val="FFFFFF"/>
                </a:solidFill>
                <a:latin typeface="+mn-lt"/>
                <a:ea typeface="+mn-ea"/>
              </a:rPr>
              <a:t> </a:t>
            </a:r>
          </a:p>
        </p:txBody>
      </p:sp>
      <p:graphicFrame>
        <p:nvGraphicFramePr>
          <p:cNvPr id="2" name="Table 1">
            <a:extLst>
              <a:ext uri="{FF2B5EF4-FFF2-40B4-BE49-F238E27FC236}">
                <a16:creationId xmlns:a16="http://schemas.microsoft.com/office/drawing/2014/main" id="{A2E6DA4A-1A5F-45BF-A516-1B8B2B2D9264}"/>
              </a:ext>
            </a:extLst>
          </p:cNvPr>
          <p:cNvGraphicFramePr>
            <a:graphicFrameLocks noGrp="1"/>
          </p:cNvGraphicFramePr>
          <p:nvPr/>
        </p:nvGraphicFramePr>
        <p:xfrm>
          <a:off x="635457" y="675339"/>
          <a:ext cx="10916465" cy="3245976"/>
        </p:xfrm>
        <a:graphic>
          <a:graphicData uri="http://schemas.openxmlformats.org/drawingml/2006/table">
            <a:tbl>
              <a:tblPr firstRow="1" bandRow="1">
                <a:tableStyleId>{5C22544A-7EE6-4342-B048-85BDC9FD1C3A}</a:tableStyleId>
              </a:tblPr>
              <a:tblGrid>
                <a:gridCol w="3572982">
                  <a:extLst>
                    <a:ext uri="{9D8B030D-6E8A-4147-A177-3AD203B41FA5}">
                      <a16:colId xmlns:a16="http://schemas.microsoft.com/office/drawing/2014/main" val="20000"/>
                    </a:ext>
                  </a:extLst>
                </a:gridCol>
                <a:gridCol w="3879384">
                  <a:extLst>
                    <a:ext uri="{9D8B030D-6E8A-4147-A177-3AD203B41FA5}">
                      <a16:colId xmlns:a16="http://schemas.microsoft.com/office/drawing/2014/main" val="20001"/>
                    </a:ext>
                  </a:extLst>
                </a:gridCol>
                <a:gridCol w="3464099">
                  <a:extLst>
                    <a:ext uri="{9D8B030D-6E8A-4147-A177-3AD203B41FA5}">
                      <a16:colId xmlns:a16="http://schemas.microsoft.com/office/drawing/2014/main" val="20002"/>
                    </a:ext>
                  </a:extLst>
                </a:gridCol>
              </a:tblGrid>
              <a:tr h="540996">
                <a:tc>
                  <a:txBody>
                    <a:bodyPr/>
                    <a:lstStyle/>
                    <a:p>
                      <a:r>
                        <a:rPr lang="lt-LT" sz="2400"/>
                        <a:t>Klausimas</a:t>
                      </a:r>
                    </a:p>
                  </a:txBody>
                  <a:tcPr marL="122966" marR="122966" marT="61456" marB="61456"/>
                </a:tc>
                <a:tc>
                  <a:txBody>
                    <a:bodyPr/>
                    <a:lstStyle/>
                    <a:p>
                      <a:r>
                        <a:rPr lang="lt-LT" sz="2400"/>
                        <a:t>Elementas</a:t>
                      </a:r>
                    </a:p>
                  </a:txBody>
                  <a:tcPr marL="122966" marR="122966" marT="61456" marB="61456"/>
                </a:tc>
                <a:tc>
                  <a:txBody>
                    <a:bodyPr/>
                    <a:lstStyle/>
                    <a:p>
                      <a:r>
                        <a:rPr lang="lt-LT" sz="2400"/>
                        <a:t>Analizė</a:t>
                      </a:r>
                    </a:p>
                  </a:txBody>
                  <a:tcPr marL="122966" marR="122966" marT="61456" marB="61456"/>
                </a:tc>
                <a:extLst>
                  <a:ext uri="{0D108BD9-81ED-4DB2-BD59-A6C34878D82A}">
                    <a16:rowId xmlns:a16="http://schemas.microsoft.com/office/drawing/2014/main" val="10000"/>
                  </a:ext>
                </a:extLst>
              </a:tr>
              <a:tr h="540996">
                <a:tc>
                  <a:txBody>
                    <a:bodyPr/>
                    <a:lstStyle/>
                    <a:p>
                      <a:r>
                        <a:rPr lang="lt-LT" sz="2400"/>
                        <a:t>Kas?</a:t>
                      </a:r>
                    </a:p>
                  </a:txBody>
                  <a:tcPr marL="122966" marR="122966" marT="61456" marB="61456"/>
                </a:tc>
                <a:tc>
                  <a:txBody>
                    <a:bodyPr/>
                    <a:lstStyle/>
                    <a:p>
                      <a:r>
                        <a:rPr lang="lt-LT" sz="2400"/>
                        <a:t>Komunikuojantysis</a:t>
                      </a:r>
                    </a:p>
                  </a:txBody>
                  <a:tcPr marL="122966" marR="122966" marT="61456" marB="61456"/>
                </a:tc>
                <a:tc>
                  <a:txBody>
                    <a:bodyPr/>
                    <a:lstStyle/>
                    <a:p>
                      <a:r>
                        <a:rPr lang="lt-LT" sz="2400"/>
                        <a:t>Kontrolė</a:t>
                      </a:r>
                    </a:p>
                  </a:txBody>
                  <a:tcPr marL="122966" marR="122966" marT="61456" marB="61456"/>
                </a:tc>
                <a:extLst>
                  <a:ext uri="{0D108BD9-81ED-4DB2-BD59-A6C34878D82A}">
                    <a16:rowId xmlns:a16="http://schemas.microsoft.com/office/drawing/2014/main" val="10001"/>
                  </a:ext>
                </a:extLst>
              </a:tr>
              <a:tr h="540996">
                <a:tc>
                  <a:txBody>
                    <a:bodyPr/>
                    <a:lstStyle/>
                    <a:p>
                      <a:r>
                        <a:rPr lang="lt-LT" sz="2400"/>
                        <a:t>Ką sako?</a:t>
                      </a:r>
                    </a:p>
                  </a:txBody>
                  <a:tcPr marL="122966" marR="122966" marT="61456" marB="61456"/>
                </a:tc>
                <a:tc>
                  <a:txBody>
                    <a:bodyPr/>
                    <a:lstStyle/>
                    <a:p>
                      <a:r>
                        <a:rPr lang="lt-LT" sz="2400"/>
                        <a:t>Žinutė</a:t>
                      </a:r>
                    </a:p>
                  </a:txBody>
                  <a:tcPr marL="122966" marR="122966" marT="61456" marB="61456"/>
                </a:tc>
                <a:tc>
                  <a:txBody>
                    <a:bodyPr/>
                    <a:lstStyle/>
                    <a:p>
                      <a:r>
                        <a:rPr lang="lt-LT" sz="2400"/>
                        <a:t>Turinys</a:t>
                      </a:r>
                    </a:p>
                  </a:txBody>
                  <a:tcPr marL="122966" marR="122966" marT="61456" marB="61456"/>
                </a:tc>
                <a:extLst>
                  <a:ext uri="{0D108BD9-81ED-4DB2-BD59-A6C34878D82A}">
                    <a16:rowId xmlns:a16="http://schemas.microsoft.com/office/drawing/2014/main" val="10002"/>
                  </a:ext>
                </a:extLst>
              </a:tr>
              <a:tr h="540996">
                <a:tc>
                  <a:txBody>
                    <a:bodyPr/>
                    <a:lstStyle/>
                    <a:p>
                      <a:r>
                        <a:rPr lang="lt-LT" sz="2400"/>
                        <a:t>Kam?</a:t>
                      </a:r>
                    </a:p>
                  </a:txBody>
                  <a:tcPr marL="122966" marR="122966" marT="61456" marB="61456"/>
                </a:tc>
                <a:tc>
                  <a:txBody>
                    <a:bodyPr/>
                    <a:lstStyle/>
                    <a:p>
                      <a:r>
                        <a:rPr lang="lt-LT" sz="2400"/>
                        <a:t>Auditorija</a:t>
                      </a:r>
                    </a:p>
                  </a:txBody>
                  <a:tcPr marL="122966" marR="122966" marT="61456" marB="61456"/>
                </a:tc>
                <a:tc>
                  <a:txBody>
                    <a:bodyPr/>
                    <a:lstStyle/>
                    <a:p>
                      <a:r>
                        <a:rPr lang="lt-LT" sz="2400"/>
                        <a:t>Auditorijos</a:t>
                      </a:r>
                    </a:p>
                  </a:txBody>
                  <a:tcPr marL="122966" marR="122966" marT="61456" marB="61456"/>
                </a:tc>
                <a:extLst>
                  <a:ext uri="{0D108BD9-81ED-4DB2-BD59-A6C34878D82A}">
                    <a16:rowId xmlns:a16="http://schemas.microsoft.com/office/drawing/2014/main" val="10003"/>
                  </a:ext>
                </a:extLst>
              </a:tr>
              <a:tr h="540996">
                <a:tc>
                  <a:txBody>
                    <a:bodyPr/>
                    <a:lstStyle/>
                    <a:p>
                      <a:r>
                        <a:rPr lang="lt-LT" sz="2400"/>
                        <a:t>Kokiu</a:t>
                      </a:r>
                      <a:r>
                        <a:rPr lang="lt-LT" sz="2400" baseline="0"/>
                        <a:t> būdu?</a:t>
                      </a:r>
                      <a:endParaRPr lang="lt-LT" sz="2400"/>
                    </a:p>
                  </a:txBody>
                  <a:tcPr marL="122966" marR="122966" marT="61456" marB="61456"/>
                </a:tc>
                <a:tc>
                  <a:txBody>
                    <a:bodyPr/>
                    <a:lstStyle/>
                    <a:p>
                      <a:r>
                        <a:rPr lang="lt-LT" sz="2400"/>
                        <a:t>Medija</a:t>
                      </a:r>
                    </a:p>
                  </a:txBody>
                  <a:tcPr marL="122966" marR="122966" marT="61456" marB="61456"/>
                </a:tc>
                <a:tc>
                  <a:txBody>
                    <a:bodyPr/>
                    <a:lstStyle/>
                    <a:p>
                      <a:r>
                        <a:rPr lang="lt-LT" sz="2400"/>
                        <a:t>Medijų</a:t>
                      </a:r>
                    </a:p>
                  </a:txBody>
                  <a:tcPr marL="122966" marR="122966" marT="61456" marB="61456"/>
                </a:tc>
                <a:extLst>
                  <a:ext uri="{0D108BD9-81ED-4DB2-BD59-A6C34878D82A}">
                    <a16:rowId xmlns:a16="http://schemas.microsoft.com/office/drawing/2014/main" val="10004"/>
                  </a:ext>
                </a:extLst>
              </a:tr>
              <a:tr h="540996">
                <a:tc>
                  <a:txBody>
                    <a:bodyPr/>
                    <a:lstStyle/>
                    <a:p>
                      <a:r>
                        <a:rPr lang="lt-LT" sz="2400"/>
                        <a:t>Ko siekiant?</a:t>
                      </a:r>
                    </a:p>
                  </a:txBody>
                  <a:tcPr marL="122966" marR="122966" marT="61456" marB="61456"/>
                </a:tc>
                <a:tc>
                  <a:txBody>
                    <a:bodyPr/>
                    <a:lstStyle/>
                    <a:p>
                      <a:r>
                        <a:rPr lang="lt-LT" sz="2400"/>
                        <a:t>Efektas</a:t>
                      </a:r>
                    </a:p>
                  </a:txBody>
                  <a:tcPr marL="122966" marR="122966" marT="61456" marB="61456"/>
                </a:tc>
                <a:tc>
                  <a:txBody>
                    <a:bodyPr/>
                    <a:lstStyle/>
                    <a:p>
                      <a:r>
                        <a:rPr lang="lt-LT" sz="2400"/>
                        <a:t>Efekto</a:t>
                      </a:r>
                    </a:p>
                  </a:txBody>
                  <a:tcPr marL="122966" marR="122966" marT="61456" marB="61456"/>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52620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3">
            <a:extLst>
              <a:ext uri="{FF2B5EF4-FFF2-40B4-BE49-F238E27FC236}">
                <a16:creationId xmlns:a16="http://schemas.microsoft.com/office/drawing/2014/main" id="{82C68C07-8ED5-4BA4-965E-B6A9DD3F2B9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dirty="0"/>
              <a:t> </a:t>
            </a:r>
            <a:endParaRPr lang="en-GB" altLang="lt-LT" sz="1400" dirty="0"/>
          </a:p>
        </p:txBody>
      </p:sp>
      <p:graphicFrame>
        <p:nvGraphicFramePr>
          <p:cNvPr id="3" name="Diagram 2">
            <a:extLst>
              <a:ext uri="{FF2B5EF4-FFF2-40B4-BE49-F238E27FC236}">
                <a16:creationId xmlns:a16="http://schemas.microsoft.com/office/drawing/2014/main" id="{A84B32B8-855E-4E24-9093-A3385C47CE67}"/>
              </a:ext>
            </a:extLst>
          </p:cNvPr>
          <p:cNvGraphicFramePr/>
          <p:nvPr/>
        </p:nvGraphicFramePr>
        <p:xfrm>
          <a:off x="2675620" y="512676"/>
          <a:ext cx="6984776" cy="5436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781028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7AFDDD28-CC25-400F-9DB5-51396829BD72}"/>
              </a:ext>
            </a:extLst>
          </p:cNvPr>
          <p:cNvSpPr>
            <a:spLocks noGrp="1"/>
          </p:cNvSpPr>
          <p:nvPr>
            <p:ph type="title"/>
          </p:nvPr>
        </p:nvSpPr>
        <p:spPr/>
        <p:txBody>
          <a:bodyPr/>
          <a:lstStyle/>
          <a:p>
            <a:r>
              <a:rPr lang="lt-LT" altLang="lt-LT"/>
              <a:t>Žiniasklaida ir jos funkcijos</a:t>
            </a:r>
          </a:p>
        </p:txBody>
      </p:sp>
      <p:sp>
        <p:nvSpPr>
          <p:cNvPr id="66563" name="Content Placeholder 2">
            <a:extLst>
              <a:ext uri="{FF2B5EF4-FFF2-40B4-BE49-F238E27FC236}">
                <a16:creationId xmlns:a16="http://schemas.microsoft.com/office/drawing/2014/main" id="{F9B3A4C7-ADDF-4236-B652-E05980CCE59A}"/>
              </a:ext>
            </a:extLst>
          </p:cNvPr>
          <p:cNvSpPr>
            <a:spLocks noGrp="1"/>
          </p:cNvSpPr>
          <p:nvPr>
            <p:ph idx="1"/>
          </p:nvPr>
        </p:nvSpPr>
        <p:spPr/>
        <p:txBody>
          <a:bodyPr>
            <a:normAutofit/>
          </a:bodyPr>
          <a:lstStyle/>
          <a:p>
            <a:r>
              <a:rPr lang="lt-LT" altLang="lt-LT" sz="2800" dirty="0"/>
              <a:t>Aplinkos stebėsena</a:t>
            </a:r>
          </a:p>
          <a:p>
            <a:endParaRPr lang="lt-LT" altLang="lt-LT" sz="2800" dirty="0"/>
          </a:p>
          <a:p>
            <a:r>
              <a:rPr lang="lt-LT" altLang="lt-LT" sz="2800" dirty="0"/>
              <a:t>Nuostatų formavimas</a:t>
            </a:r>
          </a:p>
          <a:p>
            <a:endParaRPr lang="lt-LT" altLang="lt-LT" sz="2800" dirty="0"/>
          </a:p>
          <a:p>
            <a:r>
              <a:rPr lang="lt-LT" altLang="lt-LT" sz="2800" dirty="0"/>
              <a:t>Vertybių sklaida</a:t>
            </a:r>
          </a:p>
          <a:p>
            <a:endParaRPr lang="lt-LT" altLang="lt-LT" sz="2800" dirty="0"/>
          </a:p>
          <a:p>
            <a:r>
              <a:rPr lang="lt-LT" altLang="lt-LT" sz="2800" dirty="0"/>
              <a:t>Pramogos</a:t>
            </a:r>
          </a:p>
        </p:txBody>
      </p:sp>
      <p:sp>
        <p:nvSpPr>
          <p:cNvPr id="66564" name="Slide Number Placeholder 3">
            <a:extLst>
              <a:ext uri="{FF2B5EF4-FFF2-40B4-BE49-F238E27FC236}">
                <a16:creationId xmlns:a16="http://schemas.microsoft.com/office/drawing/2014/main" id="{7ED2692A-2F56-4645-ACFD-4D0971D75F4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endParaRPr lang="en-GB" altLang="lt-LT" sz="1400" dirty="0"/>
          </a:p>
        </p:txBody>
      </p:sp>
    </p:spTree>
    <p:extLst>
      <p:ext uri="{BB962C8B-B14F-4D97-AF65-F5344CB8AC3E}">
        <p14:creationId xmlns:p14="http://schemas.microsoft.com/office/powerpoint/2010/main" val="19352776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id="{0D84483D-8075-4171-B08C-2317CEDC50B0}"/>
              </a:ext>
            </a:extLst>
          </p:cNvPr>
          <p:cNvSpPr>
            <a:spLocks noGrp="1"/>
          </p:cNvSpPr>
          <p:nvPr>
            <p:ph type="title"/>
          </p:nvPr>
        </p:nvSpPr>
        <p:spPr/>
        <p:txBody>
          <a:bodyPr/>
          <a:lstStyle/>
          <a:p>
            <a:r>
              <a:rPr lang="lt-LT" altLang="lt-LT"/>
              <a:t>Kas yra žiniasklaida?</a:t>
            </a:r>
          </a:p>
        </p:txBody>
      </p:sp>
      <p:sp>
        <p:nvSpPr>
          <p:cNvPr id="67587" name="Content Placeholder 2">
            <a:extLst>
              <a:ext uri="{FF2B5EF4-FFF2-40B4-BE49-F238E27FC236}">
                <a16:creationId xmlns:a16="http://schemas.microsoft.com/office/drawing/2014/main" id="{115EA67B-A500-4989-94C9-8898B08979B5}"/>
              </a:ext>
            </a:extLst>
          </p:cNvPr>
          <p:cNvSpPr>
            <a:spLocks noGrp="1"/>
          </p:cNvSpPr>
          <p:nvPr>
            <p:ph idx="1"/>
          </p:nvPr>
        </p:nvSpPr>
        <p:spPr/>
        <p:txBody>
          <a:bodyPr>
            <a:normAutofit/>
          </a:bodyPr>
          <a:lstStyle/>
          <a:p>
            <a:r>
              <a:rPr lang="en-GB" altLang="lt-LT" sz="2800" dirty="0"/>
              <a:t>4-oji </a:t>
            </a:r>
            <a:r>
              <a:rPr lang="lt-LT" altLang="lt-LT" sz="2800" dirty="0"/>
              <a:t>valdžia?</a:t>
            </a:r>
          </a:p>
          <a:p>
            <a:endParaRPr lang="lt-LT" altLang="lt-LT" sz="2800" dirty="0"/>
          </a:p>
          <a:p>
            <a:r>
              <a:rPr lang="lt-LT" altLang="lt-LT" sz="2800" dirty="0"/>
              <a:t>Verslas?</a:t>
            </a:r>
          </a:p>
          <a:p>
            <a:endParaRPr lang="lt-LT" altLang="lt-LT" sz="2800" dirty="0"/>
          </a:p>
          <a:p>
            <a:r>
              <a:rPr lang="lt-LT" altLang="lt-LT" sz="2800" dirty="0"/>
              <a:t>Pramogų industrija?</a:t>
            </a:r>
          </a:p>
        </p:txBody>
      </p:sp>
      <p:sp>
        <p:nvSpPr>
          <p:cNvPr id="67588" name="Slide Number Placeholder 3">
            <a:extLst>
              <a:ext uri="{FF2B5EF4-FFF2-40B4-BE49-F238E27FC236}">
                <a16:creationId xmlns:a16="http://schemas.microsoft.com/office/drawing/2014/main" id="{5677D03F-FD03-4159-BC2B-DF8C8AABCC4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dirty="0"/>
              <a:t> </a:t>
            </a:r>
            <a:endParaRPr lang="en-GB" altLang="lt-LT" sz="1400" dirty="0"/>
          </a:p>
        </p:txBody>
      </p:sp>
    </p:spTree>
    <p:extLst>
      <p:ext uri="{BB962C8B-B14F-4D97-AF65-F5344CB8AC3E}">
        <p14:creationId xmlns:p14="http://schemas.microsoft.com/office/powerpoint/2010/main" val="42283486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FF996639-DFEB-4E6D-B8D8-A390B24E49D1}"/>
              </a:ext>
            </a:extLst>
          </p:cNvPr>
          <p:cNvSpPr>
            <a:spLocks noGrp="1"/>
          </p:cNvSpPr>
          <p:nvPr>
            <p:ph type="title"/>
          </p:nvPr>
        </p:nvSpPr>
        <p:spPr/>
        <p:txBody>
          <a:bodyPr/>
          <a:lstStyle/>
          <a:p>
            <a:r>
              <a:rPr lang="lt-LT" altLang="lt-LT" dirty="0"/>
              <a:t>Kas daro įtaką?</a:t>
            </a:r>
          </a:p>
        </p:txBody>
      </p:sp>
      <p:sp>
        <p:nvSpPr>
          <p:cNvPr id="68611" name="Content Placeholder 2">
            <a:extLst>
              <a:ext uri="{FF2B5EF4-FFF2-40B4-BE49-F238E27FC236}">
                <a16:creationId xmlns:a16="http://schemas.microsoft.com/office/drawing/2014/main" id="{44E9C5DA-EB33-4B2E-BF5A-138901B05B72}"/>
              </a:ext>
            </a:extLst>
          </p:cNvPr>
          <p:cNvSpPr>
            <a:spLocks noGrp="1"/>
          </p:cNvSpPr>
          <p:nvPr>
            <p:ph idx="1"/>
          </p:nvPr>
        </p:nvSpPr>
        <p:spPr/>
        <p:txBody>
          <a:bodyPr/>
          <a:lstStyle/>
          <a:p>
            <a:r>
              <a:rPr lang="lt-LT" altLang="lt-LT" sz="2800" dirty="0"/>
              <a:t>Auditorija</a:t>
            </a:r>
          </a:p>
          <a:p>
            <a:r>
              <a:rPr lang="lt-LT" altLang="lt-LT" sz="2800" dirty="0"/>
              <a:t>Ekonomika (verslas)</a:t>
            </a:r>
          </a:p>
          <a:p>
            <a:r>
              <a:rPr lang="lt-LT" altLang="lt-LT" sz="2800" dirty="0"/>
              <a:t>Politika</a:t>
            </a:r>
          </a:p>
          <a:p>
            <a:r>
              <a:rPr lang="lt-LT" altLang="lt-LT" sz="2800" dirty="0"/>
              <a:t>Savininkai</a:t>
            </a:r>
          </a:p>
          <a:p>
            <a:r>
              <a:rPr lang="lt-LT" altLang="lt-LT" sz="2800" dirty="0"/>
              <a:t>Redaktoriai</a:t>
            </a:r>
          </a:p>
          <a:p>
            <a:r>
              <a:rPr lang="lt-LT" altLang="lt-LT" sz="2800" dirty="0"/>
              <a:t>Žurnalistai</a:t>
            </a:r>
          </a:p>
          <a:p>
            <a:r>
              <a:rPr lang="lt-LT" altLang="lt-LT" sz="2800" dirty="0"/>
              <a:t>Pilietinė visuomenė</a:t>
            </a:r>
          </a:p>
          <a:p>
            <a:endParaRPr lang="lt-LT" altLang="lt-LT" dirty="0"/>
          </a:p>
        </p:txBody>
      </p:sp>
      <p:sp>
        <p:nvSpPr>
          <p:cNvPr id="68612" name="Slide Number Placeholder 3">
            <a:extLst>
              <a:ext uri="{FF2B5EF4-FFF2-40B4-BE49-F238E27FC236}">
                <a16:creationId xmlns:a16="http://schemas.microsoft.com/office/drawing/2014/main" id="{DB2D426D-4BAD-4302-AE30-50429465F69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dirty="0"/>
              <a:t> </a:t>
            </a:r>
            <a:endParaRPr lang="en-GB" altLang="lt-LT" sz="1400" dirty="0"/>
          </a:p>
        </p:txBody>
      </p:sp>
    </p:spTree>
    <p:extLst>
      <p:ext uri="{BB962C8B-B14F-4D97-AF65-F5344CB8AC3E}">
        <p14:creationId xmlns:p14="http://schemas.microsoft.com/office/powerpoint/2010/main" val="37572459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a:extLst>
              <a:ext uri="{FF2B5EF4-FFF2-40B4-BE49-F238E27FC236}">
                <a16:creationId xmlns:a16="http://schemas.microsoft.com/office/drawing/2014/main" id="{2D399FA9-8777-4ABC-B15C-7DA888339CB5}"/>
              </a:ext>
            </a:extLst>
          </p:cNvPr>
          <p:cNvSpPr>
            <a:spLocks noGrp="1"/>
          </p:cNvSpPr>
          <p:nvPr>
            <p:ph type="title"/>
          </p:nvPr>
        </p:nvSpPr>
        <p:spPr>
          <a:xfrm>
            <a:off x="1774826" y="574676"/>
            <a:ext cx="8424863" cy="1025525"/>
          </a:xfrm>
        </p:spPr>
        <p:txBody>
          <a:bodyPr>
            <a:normAutofit fontScale="90000"/>
          </a:bodyPr>
          <a:lstStyle/>
          <a:p>
            <a:r>
              <a:rPr lang="lt-LT" altLang="lt-LT" dirty="0"/>
              <a:t>Kelias vietas turėčiau vertinti kritiškai?</a:t>
            </a:r>
          </a:p>
        </p:txBody>
      </p:sp>
      <p:sp>
        <p:nvSpPr>
          <p:cNvPr id="92163" name="Slide Number Placeholder 3">
            <a:extLst>
              <a:ext uri="{FF2B5EF4-FFF2-40B4-BE49-F238E27FC236}">
                <a16:creationId xmlns:a16="http://schemas.microsoft.com/office/drawing/2014/main" id="{4890FEE7-35CE-41D4-92FB-EB6E52199A2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dirty="0"/>
              <a:t> </a:t>
            </a:r>
            <a:endParaRPr lang="en-GB" altLang="lt-LT" sz="1400" dirty="0"/>
          </a:p>
        </p:txBody>
      </p:sp>
      <p:sp>
        <p:nvSpPr>
          <p:cNvPr id="92164" name="Content Placeholder 2">
            <a:extLst>
              <a:ext uri="{FF2B5EF4-FFF2-40B4-BE49-F238E27FC236}">
                <a16:creationId xmlns:a16="http://schemas.microsoft.com/office/drawing/2014/main" id="{50A03671-09EE-4686-998E-B6F96D4158E5}"/>
              </a:ext>
            </a:extLst>
          </p:cNvPr>
          <p:cNvSpPr>
            <a:spLocks noGrp="1"/>
          </p:cNvSpPr>
          <p:nvPr>
            <p:ph idx="1"/>
          </p:nvPr>
        </p:nvSpPr>
        <p:spPr>
          <a:xfrm>
            <a:off x="1774826" y="2032286"/>
            <a:ext cx="8224838" cy="3808413"/>
          </a:xfrm>
        </p:spPr>
        <p:txBody>
          <a:bodyPr>
            <a:normAutofit/>
          </a:bodyPr>
          <a:lstStyle/>
          <a:p>
            <a:pPr marL="0" indent="0" algn="just">
              <a:buNone/>
            </a:pPr>
            <a:r>
              <a:rPr lang="lt-LT" altLang="lt-LT" sz="3200" dirty="0"/>
              <a:t>Remiantis nauju tyrimu, valytis dantis spalvota dantų pasta yra pavojinga. Vis daugiau ir daugiau žmonių valosi dantis spalvota dantų pasta, rodo mūsų pašnekovu apklausa. Ekspertai tiki, kad spalvota dantų pasta gali sukelti dantenų vėžį. Kai tai sužinojo vaikų tėvai, kilo masiniai protestai, teigia informuoti šaltiniai.</a:t>
            </a:r>
          </a:p>
        </p:txBody>
      </p:sp>
    </p:spTree>
    <p:extLst>
      <p:ext uri="{BB962C8B-B14F-4D97-AF65-F5344CB8AC3E}">
        <p14:creationId xmlns:p14="http://schemas.microsoft.com/office/powerpoint/2010/main" val="34574117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a:extLst>
              <a:ext uri="{FF2B5EF4-FFF2-40B4-BE49-F238E27FC236}">
                <a16:creationId xmlns:a16="http://schemas.microsoft.com/office/drawing/2014/main" id="{AD3C1CBE-4074-4512-931B-8884682FD7DA}"/>
              </a:ext>
            </a:extLst>
          </p:cNvPr>
          <p:cNvSpPr>
            <a:spLocks noGrp="1"/>
          </p:cNvSpPr>
          <p:nvPr>
            <p:ph type="title"/>
          </p:nvPr>
        </p:nvSpPr>
        <p:spPr>
          <a:xfrm>
            <a:off x="1774826" y="574676"/>
            <a:ext cx="8424863" cy="1025525"/>
          </a:xfrm>
        </p:spPr>
        <p:txBody>
          <a:bodyPr>
            <a:normAutofit fontScale="90000"/>
          </a:bodyPr>
          <a:lstStyle/>
          <a:p>
            <a:r>
              <a:rPr lang="lt-LT" altLang="lt-LT"/>
              <a:t>Kelias vietas turėčiau vertinti kritiškai?</a:t>
            </a:r>
          </a:p>
        </p:txBody>
      </p:sp>
      <p:sp>
        <p:nvSpPr>
          <p:cNvPr id="93187" name="Slide Number Placeholder 3">
            <a:extLst>
              <a:ext uri="{FF2B5EF4-FFF2-40B4-BE49-F238E27FC236}">
                <a16:creationId xmlns:a16="http://schemas.microsoft.com/office/drawing/2014/main" id="{03262241-6B90-41B9-9672-B5D4632DAB0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ea typeface="ＭＳ Ｐゴシック" panose="020B0600070205080204" pitchFamily="34" charset="-128"/>
              </a:defRPr>
            </a:lvl1pPr>
            <a:lvl2pPr marL="742950" indent="-285750">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ea typeface="ＭＳ Ｐゴシック" panose="020B0600070205080204" pitchFamily="34" charset="-128"/>
              </a:defRPr>
            </a:lvl9pPr>
          </a:lstStyle>
          <a:p>
            <a:pPr>
              <a:spcBef>
                <a:spcPct val="0"/>
              </a:spcBef>
              <a:buClr>
                <a:srgbClr val="BA1300"/>
              </a:buClr>
              <a:buFont typeface="Arial" panose="020B0604020202020204" pitchFamily="34" charset="0"/>
              <a:buNone/>
            </a:pPr>
            <a:r>
              <a:rPr lang="lt-LT" altLang="lt-LT" sz="1400" dirty="0"/>
              <a:t> </a:t>
            </a:r>
            <a:endParaRPr lang="en-GB" altLang="lt-LT" sz="1400" dirty="0"/>
          </a:p>
        </p:txBody>
      </p:sp>
      <p:sp>
        <p:nvSpPr>
          <p:cNvPr id="93188" name="Content Placeholder 2">
            <a:extLst>
              <a:ext uri="{FF2B5EF4-FFF2-40B4-BE49-F238E27FC236}">
                <a16:creationId xmlns:a16="http://schemas.microsoft.com/office/drawing/2014/main" id="{53558F68-D160-46E6-8F61-9E9BB603E54F}"/>
              </a:ext>
            </a:extLst>
          </p:cNvPr>
          <p:cNvSpPr>
            <a:spLocks noGrp="1"/>
          </p:cNvSpPr>
          <p:nvPr>
            <p:ph idx="1"/>
          </p:nvPr>
        </p:nvSpPr>
        <p:spPr>
          <a:xfrm>
            <a:off x="1774826" y="2174876"/>
            <a:ext cx="8224838" cy="3808413"/>
          </a:xfrm>
        </p:spPr>
        <p:txBody>
          <a:bodyPr>
            <a:normAutofit/>
          </a:bodyPr>
          <a:lstStyle/>
          <a:p>
            <a:r>
              <a:rPr lang="lt-LT" altLang="lt-LT" sz="3200" dirty="0"/>
              <a:t>Remiantis nauju tyrimu</a:t>
            </a:r>
          </a:p>
          <a:p>
            <a:r>
              <a:rPr lang="lt-LT" altLang="lt-LT" sz="3200" dirty="0"/>
              <a:t>Daugiau ir daugiau</a:t>
            </a:r>
          </a:p>
          <a:p>
            <a:r>
              <a:rPr lang="lt-LT" altLang="lt-LT" sz="3200" dirty="0"/>
              <a:t>Mūsų pašnekovu apklausa</a:t>
            </a:r>
          </a:p>
          <a:p>
            <a:r>
              <a:rPr lang="lt-LT" altLang="lt-LT" sz="3200" dirty="0"/>
              <a:t>Ekspertai tiki</a:t>
            </a:r>
          </a:p>
          <a:p>
            <a:r>
              <a:rPr lang="lt-LT" altLang="lt-LT" sz="3200" dirty="0"/>
              <a:t>Masiniai protestai</a:t>
            </a:r>
          </a:p>
          <a:p>
            <a:r>
              <a:rPr lang="lt-LT" altLang="lt-LT" sz="3200" dirty="0"/>
              <a:t>Informuoti šaltiniai</a:t>
            </a:r>
          </a:p>
        </p:txBody>
      </p:sp>
    </p:spTree>
    <p:extLst>
      <p:ext uri="{BB962C8B-B14F-4D97-AF65-F5344CB8AC3E}">
        <p14:creationId xmlns:p14="http://schemas.microsoft.com/office/powerpoint/2010/main" val="26007970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559AE206-7EBA-4D33-8BC9-9D8158553F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247CF2B-327A-445D-B806-9677558050CF}"/>
              </a:ext>
            </a:extLst>
          </p:cNvPr>
          <p:cNvSpPr>
            <a:spLocks noGrp="1"/>
          </p:cNvSpPr>
          <p:nvPr>
            <p:ph type="title"/>
          </p:nvPr>
        </p:nvSpPr>
        <p:spPr>
          <a:xfrm>
            <a:off x="838199" y="4525347"/>
            <a:ext cx="6801321" cy="1737360"/>
          </a:xfrm>
        </p:spPr>
        <p:txBody>
          <a:bodyPr vert="horz" lIns="91440" tIns="45720" rIns="91440" bIns="45720" rtlCol="0" anchor="ctr">
            <a:normAutofit/>
          </a:bodyPr>
          <a:lstStyle/>
          <a:p>
            <a:pPr algn="r" defTabSz="914400" eaLnBrk="1" hangingPunct="1">
              <a:lnSpc>
                <a:spcPct val="90000"/>
              </a:lnSpc>
            </a:pPr>
            <a:r>
              <a:rPr lang="en-US" sz="6000" kern="1200">
                <a:solidFill>
                  <a:schemeClr val="tx1"/>
                </a:solidFill>
                <a:latin typeface="+mj-lt"/>
                <a:ea typeface="+mj-ea"/>
                <a:cs typeface="+mj-cs"/>
              </a:rPr>
              <a:t>pavyzdžiai</a:t>
            </a:r>
          </a:p>
        </p:txBody>
      </p:sp>
      <p:sp>
        <p:nvSpPr>
          <p:cNvPr id="24" name="Oval 23">
            <a:extLst>
              <a:ext uri="{FF2B5EF4-FFF2-40B4-BE49-F238E27FC236}">
                <a16:creationId xmlns:a16="http://schemas.microsoft.com/office/drawing/2014/main" id="{6437D937-A7F1-4011-92B4-328E5BE1B1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567" y="620480"/>
            <a:ext cx="2243800" cy="224379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Oval 25">
            <a:extLst>
              <a:ext uri="{FF2B5EF4-FFF2-40B4-BE49-F238E27FC236}">
                <a16:creationId xmlns:a16="http://schemas.microsoft.com/office/drawing/2014/main" id="{B672F332-AF08-46C6-94F0-77684310D7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95001" y="2466604"/>
            <a:ext cx="962395" cy="962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Oval 27">
            <a:extLst>
              <a:ext uri="{FF2B5EF4-FFF2-40B4-BE49-F238E27FC236}">
                <a16:creationId xmlns:a16="http://schemas.microsoft.com/office/drawing/2014/main" id="{34244EF8-D73A-40E1-BE73-D46E6B4B04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5829" y="2327988"/>
            <a:ext cx="293695" cy="293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reeform: Shape 29">
            <a:extLst>
              <a:ext uri="{FF2B5EF4-FFF2-40B4-BE49-F238E27FC236}">
                <a16:creationId xmlns:a16="http://schemas.microsoft.com/office/drawing/2014/main" id="{AB84D7E8-4ECB-42D7-ADBF-01689B0F24A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2" name="Straight Connector 31">
            <a:extLst>
              <a:ext uri="{FF2B5EF4-FFF2-40B4-BE49-F238E27FC236}">
                <a16:creationId xmlns:a16="http://schemas.microsoft.com/office/drawing/2014/main" id="{9E8E38ED-369A-44C2-B635-0BED0E48A6E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00392" y="4525347"/>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6104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110A3-F52A-488A-8CF6-AD7C9F33C7F3}"/>
              </a:ext>
            </a:extLst>
          </p:cNvPr>
          <p:cNvSpPr>
            <a:spLocks noGrp="1"/>
          </p:cNvSpPr>
          <p:nvPr>
            <p:ph type="title"/>
          </p:nvPr>
        </p:nvSpPr>
        <p:spPr/>
        <p:txBody>
          <a:bodyPr/>
          <a:lstStyle/>
          <a:p>
            <a:r>
              <a:rPr lang="en-US"/>
              <a:t>MIR</a:t>
            </a:r>
            <a:endParaRPr lang="en-US" dirty="0"/>
          </a:p>
        </p:txBody>
      </p:sp>
      <p:sp>
        <p:nvSpPr>
          <p:cNvPr id="3" name="Content Placeholder 2">
            <a:extLst>
              <a:ext uri="{FF2B5EF4-FFF2-40B4-BE49-F238E27FC236}">
                <a16:creationId xmlns:a16="http://schemas.microsoft.com/office/drawing/2014/main" id="{413592CF-53E2-417F-B99E-C0586C7057C4}"/>
              </a:ext>
            </a:extLst>
          </p:cNvPr>
          <p:cNvSpPr>
            <a:spLocks noGrp="1"/>
          </p:cNvSpPr>
          <p:nvPr>
            <p:ph idx="1"/>
          </p:nvPr>
        </p:nvSpPr>
        <p:spPr>
          <a:xfrm>
            <a:off x="1066800" y="2645283"/>
            <a:ext cx="10058400" cy="3098292"/>
          </a:xfrm>
        </p:spPr>
        <p:txBody>
          <a:bodyPr>
            <a:normAutofit lnSpcReduction="10000"/>
          </a:bodyPr>
          <a:lstStyle/>
          <a:p>
            <a:r>
              <a:rPr lang="lt-LT" sz="3200"/>
              <a:t>suprasti medijų </a:t>
            </a:r>
            <a:r>
              <a:rPr lang="en-US" sz="3200"/>
              <a:t>veikim</a:t>
            </a:r>
            <a:r>
              <a:rPr lang="lt-LT" sz="3200"/>
              <a:t>ą ir jų vaidmenį visuomenėje;</a:t>
            </a:r>
          </a:p>
          <a:p>
            <a:r>
              <a:rPr lang="lt-LT" sz="3200"/>
              <a:t>rasti, analizuoti ir kritiškai vertinti informaciją;</a:t>
            </a:r>
          </a:p>
          <a:p>
            <a:r>
              <a:rPr lang="lt-LT" sz="3200"/>
              <a:t>išreikšti save ir kurti turinį įvairiose medijose.</a:t>
            </a:r>
          </a:p>
          <a:p>
            <a:endParaRPr lang="lt-LT" sz="3200"/>
          </a:p>
          <a:p>
            <a:r>
              <a:rPr lang="en-US" sz="3200"/>
              <a:t>ability to ACCESS, ANALYZE, EVALUATE, CREATE, and ACT using</a:t>
            </a:r>
            <a:r>
              <a:rPr lang="lt-LT" sz="3200"/>
              <a:t> </a:t>
            </a:r>
            <a:r>
              <a:rPr lang="en-US" sz="3200"/>
              <a:t>all forms of communication</a:t>
            </a:r>
            <a:endParaRPr lang="lt-LT" sz="3200" dirty="0"/>
          </a:p>
        </p:txBody>
      </p:sp>
    </p:spTree>
    <p:extLst>
      <p:ext uri="{BB962C8B-B14F-4D97-AF65-F5344CB8AC3E}">
        <p14:creationId xmlns:p14="http://schemas.microsoft.com/office/powerpoint/2010/main" val="22636276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04FA3-6A63-4E08-BFDF-86393A7534F8}"/>
              </a:ext>
            </a:extLst>
          </p:cNvPr>
          <p:cNvSpPr>
            <a:spLocks noGrp="1"/>
          </p:cNvSpPr>
          <p:nvPr>
            <p:ph type="title"/>
          </p:nvPr>
        </p:nvSpPr>
        <p:spPr/>
        <p:txBody>
          <a:bodyPr/>
          <a:lstStyle/>
          <a:p>
            <a:endParaRPr lang="en-US"/>
          </a:p>
        </p:txBody>
      </p:sp>
      <p:pic>
        <p:nvPicPr>
          <p:cNvPr id="8" name="Content Placeholder 7" descr="A close up of text on a white background&#10;&#10;Description automatically generated">
            <a:extLst>
              <a:ext uri="{FF2B5EF4-FFF2-40B4-BE49-F238E27FC236}">
                <a16:creationId xmlns:a16="http://schemas.microsoft.com/office/drawing/2014/main" id="{45E1BBC9-C729-431B-B799-B8AF1F9CD532}"/>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66955" y="75912"/>
            <a:ext cx="6414927" cy="6706175"/>
          </a:xfrm>
        </p:spPr>
      </p:pic>
    </p:spTree>
    <p:extLst>
      <p:ext uri="{BB962C8B-B14F-4D97-AF65-F5344CB8AC3E}">
        <p14:creationId xmlns:p14="http://schemas.microsoft.com/office/powerpoint/2010/main" val="26888589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04FA3-6A63-4E08-BFDF-86393A7534F8}"/>
              </a:ext>
            </a:extLst>
          </p:cNvPr>
          <p:cNvSpPr>
            <a:spLocks noGrp="1"/>
          </p:cNvSpPr>
          <p:nvPr>
            <p:ph type="title"/>
          </p:nvPr>
        </p:nvSpPr>
        <p:spPr/>
        <p:txBody>
          <a:bodyPr/>
          <a:lstStyle/>
          <a:p>
            <a:endParaRPr lang="en-US"/>
          </a:p>
        </p:txBody>
      </p:sp>
      <p:pic>
        <p:nvPicPr>
          <p:cNvPr id="5" name="Content Placeholder 4" descr="A picture containing indoor, sitting, small, dog&#10;&#10;Description automatically generated">
            <a:extLst>
              <a:ext uri="{FF2B5EF4-FFF2-40B4-BE49-F238E27FC236}">
                <a16:creationId xmlns:a16="http://schemas.microsoft.com/office/drawing/2014/main" id="{BBB9909E-1705-45B2-A5D8-325BF8B2DC6E}"/>
              </a:ext>
            </a:extLst>
          </p:cNvPr>
          <p:cNvPicPr>
            <a:picLocks noGrp="1" noChangeAspect="1"/>
          </p:cNvPicPr>
          <p:nvPr>
            <p:ph idx="1"/>
          </p:nvPr>
        </p:nvPicPr>
        <p:blipFill>
          <a:blip r:embed="rId2"/>
          <a:stretch>
            <a:fillRect/>
          </a:stretch>
        </p:blipFill>
        <p:spPr>
          <a:xfrm>
            <a:off x="3152775" y="179449"/>
            <a:ext cx="5337085" cy="6254690"/>
          </a:xfrm>
        </p:spPr>
      </p:pic>
    </p:spTree>
    <p:extLst>
      <p:ext uri="{BB962C8B-B14F-4D97-AF65-F5344CB8AC3E}">
        <p14:creationId xmlns:p14="http://schemas.microsoft.com/office/powerpoint/2010/main" val="5842155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75A1B-30CC-4696-AB72-6E92EFDB7FE2}"/>
              </a:ext>
            </a:extLst>
          </p:cNvPr>
          <p:cNvSpPr>
            <a:spLocks noGrp="1"/>
          </p:cNvSpPr>
          <p:nvPr>
            <p:ph type="title"/>
          </p:nvPr>
        </p:nvSpPr>
        <p:spPr/>
        <p:txBody>
          <a:bodyPr/>
          <a:lstStyle/>
          <a:p>
            <a:endParaRPr lang="en-US"/>
          </a:p>
        </p:txBody>
      </p:sp>
      <p:pic>
        <p:nvPicPr>
          <p:cNvPr id="5" name="Content Placeholder 4" descr="A person riding a horse&#10;&#10;Description automatically generated">
            <a:extLst>
              <a:ext uri="{FF2B5EF4-FFF2-40B4-BE49-F238E27FC236}">
                <a16:creationId xmlns:a16="http://schemas.microsoft.com/office/drawing/2014/main" id="{34F252B1-B5B3-446E-BF0D-E0D3355E4537}"/>
              </a:ext>
            </a:extLst>
          </p:cNvPr>
          <p:cNvPicPr>
            <a:picLocks noGrp="1" noChangeAspect="1"/>
          </p:cNvPicPr>
          <p:nvPr>
            <p:ph idx="1"/>
          </p:nvPr>
        </p:nvPicPr>
        <p:blipFill>
          <a:blip r:embed="rId2"/>
          <a:stretch>
            <a:fillRect/>
          </a:stretch>
        </p:blipFill>
        <p:spPr>
          <a:xfrm>
            <a:off x="3195961" y="184697"/>
            <a:ext cx="5166803" cy="6567970"/>
          </a:xfrm>
        </p:spPr>
      </p:pic>
    </p:spTree>
    <p:extLst>
      <p:ext uri="{BB962C8B-B14F-4D97-AF65-F5344CB8AC3E}">
        <p14:creationId xmlns:p14="http://schemas.microsoft.com/office/powerpoint/2010/main" val="15927909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light, street, swimming, sitting&#10;&#10;Description automatically generated">
            <a:extLst>
              <a:ext uri="{FF2B5EF4-FFF2-40B4-BE49-F238E27FC236}">
                <a16:creationId xmlns:a16="http://schemas.microsoft.com/office/drawing/2014/main" id="{0E7716A1-8833-42BA-A065-35214E276BA5}"/>
              </a:ext>
            </a:extLst>
          </p:cNvPr>
          <p:cNvPicPr>
            <a:picLocks noChangeAspect="1"/>
          </p:cNvPicPr>
          <p:nvPr/>
        </p:nvPicPr>
        <p:blipFill rotWithShape="1">
          <a:blip r:embed="rId2">
            <a:alphaModFix/>
          </a:blip>
          <a:srcRect l="29408" r="20835" b="2"/>
          <a:stretch/>
        </p:blipFill>
        <p:spPr>
          <a:xfrm>
            <a:off x="6083786" y="-168316"/>
            <a:ext cx="6261330" cy="3932313"/>
          </a:xfrm>
          <a:prstGeom prst="rect">
            <a:avLst/>
          </a:prstGeom>
          <a:effectLst>
            <a:softEdge rad="533400"/>
          </a:effectLst>
        </p:spPr>
      </p:pic>
      <p:pic>
        <p:nvPicPr>
          <p:cNvPr id="5" name="Content Placeholder 4" descr="A picture containing device&#10;&#10;Description automatically generated">
            <a:extLst>
              <a:ext uri="{FF2B5EF4-FFF2-40B4-BE49-F238E27FC236}">
                <a16:creationId xmlns:a16="http://schemas.microsoft.com/office/drawing/2014/main" id="{55AB0270-5BD7-4B23-984A-C21329DE94D7}"/>
              </a:ext>
            </a:extLst>
          </p:cNvPr>
          <p:cNvPicPr>
            <a:picLocks noChangeAspect="1"/>
          </p:cNvPicPr>
          <p:nvPr/>
        </p:nvPicPr>
        <p:blipFill rotWithShape="1">
          <a:blip r:embed="rId3"/>
          <a:srcRect t="12938" r="-2" b="19930"/>
          <a:stretch/>
        </p:blipFill>
        <p:spPr>
          <a:xfrm>
            <a:off x="6089904" y="2487166"/>
            <a:ext cx="6263640" cy="4215384"/>
          </a:xfrm>
          <a:prstGeom prst="rect">
            <a:avLst/>
          </a:prstGeom>
          <a:effectLst>
            <a:softEdge rad="533400"/>
          </a:effectLst>
        </p:spPr>
      </p:pic>
      <p:pic>
        <p:nvPicPr>
          <p:cNvPr id="14" name="Picture 13">
            <a:extLst>
              <a:ext uri="{FF2B5EF4-FFF2-40B4-BE49-F238E27FC236}">
                <a16:creationId xmlns:a16="http://schemas.microsoft.com/office/drawing/2014/main" id="{22901FED-4FC9-4ED5-8123-C98BCD1616BA}"/>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DAB0BB0-FC7C-4428-8816-3105495478F5}"/>
              </a:ext>
            </a:extLst>
          </p:cNvPr>
          <p:cNvSpPr>
            <a:spLocks noGrp="1"/>
          </p:cNvSpPr>
          <p:nvPr>
            <p:ph type="title"/>
          </p:nvPr>
        </p:nvSpPr>
        <p:spPr>
          <a:xfrm>
            <a:off x="804998" y="798445"/>
            <a:ext cx="4803636" cy="1311664"/>
          </a:xfrm>
        </p:spPr>
        <p:txBody>
          <a:bodyPr>
            <a:normAutofit/>
          </a:bodyPr>
          <a:lstStyle/>
          <a:p>
            <a:endParaRPr lang="en-US" sz="4000"/>
          </a:p>
        </p:txBody>
      </p:sp>
      <p:sp>
        <p:nvSpPr>
          <p:cNvPr id="9" name="Content Placeholder 8">
            <a:extLst>
              <a:ext uri="{FF2B5EF4-FFF2-40B4-BE49-F238E27FC236}">
                <a16:creationId xmlns:a16="http://schemas.microsoft.com/office/drawing/2014/main" id="{067BBE34-7136-448A-BD9B-C88EF15A36E9}"/>
              </a:ext>
            </a:extLst>
          </p:cNvPr>
          <p:cNvSpPr>
            <a:spLocks noGrp="1"/>
          </p:cNvSpPr>
          <p:nvPr>
            <p:ph idx="1"/>
          </p:nvPr>
        </p:nvSpPr>
        <p:spPr>
          <a:xfrm>
            <a:off x="804997" y="2272143"/>
            <a:ext cx="4803637" cy="3788830"/>
          </a:xfrm>
        </p:spPr>
        <p:txBody>
          <a:bodyPr anchor="ctr">
            <a:normAutofit/>
          </a:bodyPr>
          <a:lstStyle/>
          <a:p>
            <a:r>
              <a:rPr lang="lt-LT" sz="2000"/>
              <a:t>Emocijos</a:t>
            </a:r>
          </a:p>
          <a:p>
            <a:r>
              <a:rPr lang="lt-LT" sz="2000"/>
              <a:t>Įspūdis</a:t>
            </a:r>
          </a:p>
          <a:p>
            <a:r>
              <a:rPr lang="lt-LT" sz="2000"/>
              <a:t>Skonis</a:t>
            </a:r>
          </a:p>
          <a:p>
            <a:endParaRPr lang="en-US" sz="2000"/>
          </a:p>
        </p:txBody>
      </p:sp>
    </p:spTree>
    <p:extLst>
      <p:ext uri="{BB962C8B-B14F-4D97-AF65-F5344CB8AC3E}">
        <p14:creationId xmlns:p14="http://schemas.microsoft.com/office/powerpoint/2010/main" val="25947351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95850-7BE9-4EEF-AF4D-6D6C327372E6}"/>
              </a:ext>
            </a:extLst>
          </p:cNvPr>
          <p:cNvSpPr>
            <a:spLocks noGrp="1"/>
          </p:cNvSpPr>
          <p:nvPr>
            <p:ph type="title"/>
          </p:nvPr>
        </p:nvSpPr>
        <p:spPr/>
        <p:txBody>
          <a:bodyPr/>
          <a:lstStyle/>
          <a:p>
            <a:r>
              <a:rPr lang="lt-LT" dirty="0"/>
              <a:t>Reklaminiai plakatai</a:t>
            </a:r>
            <a:endParaRPr lang="en-US" dirty="0"/>
          </a:p>
        </p:txBody>
      </p:sp>
      <p:sp>
        <p:nvSpPr>
          <p:cNvPr id="3" name="Content Placeholder 2">
            <a:extLst>
              <a:ext uri="{FF2B5EF4-FFF2-40B4-BE49-F238E27FC236}">
                <a16:creationId xmlns:a16="http://schemas.microsoft.com/office/drawing/2014/main" id="{24BFEEDA-374F-41C7-B405-9D1DF71CEFF5}"/>
              </a:ext>
            </a:extLst>
          </p:cNvPr>
          <p:cNvSpPr>
            <a:spLocks noGrp="1"/>
          </p:cNvSpPr>
          <p:nvPr>
            <p:ph idx="1"/>
          </p:nvPr>
        </p:nvSpPr>
        <p:spPr/>
        <p:txBody>
          <a:bodyPr/>
          <a:lstStyle/>
          <a:p>
            <a:r>
              <a:rPr lang="en-US" dirty="0">
                <a:hlinkClick r:id="rId2"/>
              </a:rPr>
              <a:t>http://graphicdesignjunction.com/2012/11/37-awe-inspiring-advertising-posters/</a:t>
            </a:r>
            <a:r>
              <a:rPr lang="lt-LT" dirty="0"/>
              <a:t> </a:t>
            </a:r>
          </a:p>
          <a:p>
            <a:endParaRPr lang="lt-LT" dirty="0"/>
          </a:p>
          <a:p>
            <a:r>
              <a:rPr lang="en-US" dirty="0">
                <a:hlinkClick r:id="rId3"/>
              </a:rPr>
              <a:t>https://www.canva.com/learn/examples-of-propaganda/</a:t>
            </a:r>
            <a:endParaRPr lang="lt-LT" dirty="0"/>
          </a:p>
          <a:p>
            <a:endParaRPr lang="en-US" dirty="0"/>
          </a:p>
        </p:txBody>
      </p:sp>
    </p:spTree>
    <p:extLst>
      <p:ext uri="{BB962C8B-B14F-4D97-AF65-F5344CB8AC3E}">
        <p14:creationId xmlns:p14="http://schemas.microsoft.com/office/powerpoint/2010/main" val="22240428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A33E6-27B9-4FFB-AAE3-A788F180A64E}"/>
              </a:ext>
            </a:extLst>
          </p:cNvPr>
          <p:cNvSpPr>
            <a:spLocks noGrp="1"/>
          </p:cNvSpPr>
          <p:nvPr>
            <p:ph type="title"/>
          </p:nvPr>
        </p:nvSpPr>
        <p:spPr/>
        <p:txBody>
          <a:bodyPr/>
          <a:lstStyle/>
          <a:p>
            <a:r>
              <a:rPr lang="lt-LT" dirty="0"/>
              <a:t>Manipuliacija nuotraukomis</a:t>
            </a:r>
            <a:endParaRPr lang="en-US" dirty="0"/>
          </a:p>
        </p:txBody>
      </p:sp>
      <p:sp>
        <p:nvSpPr>
          <p:cNvPr id="3" name="Content Placeholder 2">
            <a:extLst>
              <a:ext uri="{FF2B5EF4-FFF2-40B4-BE49-F238E27FC236}">
                <a16:creationId xmlns:a16="http://schemas.microsoft.com/office/drawing/2014/main" id="{66FBA312-FBB6-4A61-92BC-62AC4FC891C2}"/>
              </a:ext>
            </a:extLst>
          </p:cNvPr>
          <p:cNvSpPr>
            <a:spLocks noGrp="1"/>
          </p:cNvSpPr>
          <p:nvPr>
            <p:ph idx="1"/>
          </p:nvPr>
        </p:nvSpPr>
        <p:spPr/>
        <p:txBody>
          <a:bodyPr/>
          <a:lstStyle/>
          <a:p>
            <a:r>
              <a:rPr lang="en-US" dirty="0">
                <a:hlinkClick r:id="rId2"/>
              </a:rPr>
              <a:t>https://www.fakeavacation.com/</a:t>
            </a:r>
            <a:endParaRPr lang="lt-LT" dirty="0"/>
          </a:p>
          <a:p>
            <a:r>
              <a:rPr lang="en-US" dirty="0">
                <a:hlinkClick r:id="rId3"/>
              </a:rPr>
              <a:t>http://quizly.co/can-you-spot-the-photoshopped-image/</a:t>
            </a:r>
            <a:endParaRPr lang="lt-LT" dirty="0"/>
          </a:p>
          <a:p>
            <a:r>
              <a:rPr lang="lt-LT" dirty="0">
                <a:hlinkClick r:id="rId4"/>
              </a:rPr>
              <a:t>http://nvidia-research-mingyuliu.com/gaugan/</a:t>
            </a:r>
            <a:endParaRPr lang="lt-LT" dirty="0"/>
          </a:p>
          <a:p>
            <a:r>
              <a:rPr lang="lt-LT" dirty="0">
                <a:hlinkClick r:id="rId5"/>
              </a:rPr>
              <a:t>https://www.nvidia.com/research/inpainting/selection</a:t>
            </a:r>
            <a:r>
              <a:rPr lang="lt-LT" dirty="0"/>
              <a:t> </a:t>
            </a:r>
          </a:p>
          <a:p>
            <a:r>
              <a:rPr lang="en-US" dirty="0">
                <a:hlinkClick r:id="rId6"/>
              </a:rPr>
              <a:t>http://fotoforensics.com/</a:t>
            </a:r>
            <a:endParaRPr lang="lt-LT" dirty="0"/>
          </a:p>
        </p:txBody>
      </p:sp>
    </p:spTree>
    <p:extLst>
      <p:ext uri="{BB962C8B-B14F-4D97-AF65-F5344CB8AC3E}">
        <p14:creationId xmlns:p14="http://schemas.microsoft.com/office/powerpoint/2010/main" val="30933158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82A5F716-98EF-42EF-A471-87C6DFDCC7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sp>
        <p:nvSpPr>
          <p:cNvPr id="19" name="Freeform: Shape 18">
            <a:extLst>
              <a:ext uri="{FF2B5EF4-FFF2-40B4-BE49-F238E27FC236}">
                <a16:creationId xmlns:a16="http://schemas.microsoft.com/office/drawing/2014/main" id="{B87687D8-4EF1-4EF2-BF7E-74BB4A3D18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2173916" y="230093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pic>
        <p:nvPicPr>
          <p:cNvPr id="5" name="Content Placeholder 4" descr="A picture containing person, outdoor, building, man&#10;&#10;Description automatically generated">
            <a:extLst>
              <a:ext uri="{FF2B5EF4-FFF2-40B4-BE49-F238E27FC236}">
                <a16:creationId xmlns:a16="http://schemas.microsoft.com/office/drawing/2014/main" id="{265E8DFB-DAC6-4CE4-B33A-1EABE16F6106}"/>
              </a:ext>
            </a:extLst>
          </p:cNvPr>
          <p:cNvPicPr>
            <a:picLocks noGrp="1" noChangeAspect="1"/>
          </p:cNvPicPr>
          <p:nvPr>
            <p:ph idx="1"/>
          </p:nvPr>
        </p:nvPicPr>
        <p:blipFill rotWithShape="1">
          <a:blip r:embed="rId2"/>
          <a:srcRect l="1576" r="1575" b="-1"/>
          <a:stretch/>
        </p:blipFill>
        <p:spPr>
          <a:xfrm>
            <a:off x="2354578" y="544297"/>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p:spPr>
      </p:pic>
    </p:spTree>
    <p:extLst>
      <p:ext uri="{BB962C8B-B14F-4D97-AF65-F5344CB8AC3E}">
        <p14:creationId xmlns:p14="http://schemas.microsoft.com/office/powerpoint/2010/main" val="36958854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erson wearing a suit and tie&#10;&#10;Description automatically generated">
            <a:extLst>
              <a:ext uri="{FF2B5EF4-FFF2-40B4-BE49-F238E27FC236}">
                <a16:creationId xmlns:a16="http://schemas.microsoft.com/office/drawing/2014/main" id="{161E2D4E-013C-467F-8311-92E92D61EAC1}"/>
              </a:ext>
            </a:extLst>
          </p:cNvPr>
          <p:cNvPicPr>
            <a:picLocks noGrp="1" noChangeAspect="1"/>
          </p:cNvPicPr>
          <p:nvPr>
            <p:ph idx="1"/>
          </p:nvPr>
        </p:nvPicPr>
        <p:blipFill rotWithShape="1">
          <a:blip r:embed="rId2"/>
          <a:srcRect b="4661"/>
          <a:stretch/>
        </p:blipFill>
        <p:spPr>
          <a:xfrm>
            <a:off x="20" y="10"/>
            <a:ext cx="12191980" cy="6857990"/>
          </a:xfrm>
          <a:prstGeom prst="rect">
            <a:avLst/>
          </a:prstGeom>
        </p:spPr>
      </p:pic>
    </p:spTree>
    <p:extLst>
      <p:ext uri="{BB962C8B-B14F-4D97-AF65-F5344CB8AC3E}">
        <p14:creationId xmlns:p14="http://schemas.microsoft.com/office/powerpoint/2010/main" val="10300781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A33E6-27B9-4FFB-AAE3-A788F180A64E}"/>
              </a:ext>
            </a:extLst>
          </p:cNvPr>
          <p:cNvSpPr>
            <a:spLocks noGrp="1"/>
          </p:cNvSpPr>
          <p:nvPr>
            <p:ph type="title"/>
          </p:nvPr>
        </p:nvSpPr>
        <p:spPr/>
        <p:txBody>
          <a:bodyPr/>
          <a:lstStyle/>
          <a:p>
            <a:r>
              <a:rPr lang="lt-LT" dirty="0"/>
              <a:t>Manipuliacija vaizdu</a:t>
            </a:r>
            <a:endParaRPr lang="en-US" dirty="0"/>
          </a:p>
        </p:txBody>
      </p:sp>
      <p:sp>
        <p:nvSpPr>
          <p:cNvPr id="3" name="Content Placeholder 2">
            <a:extLst>
              <a:ext uri="{FF2B5EF4-FFF2-40B4-BE49-F238E27FC236}">
                <a16:creationId xmlns:a16="http://schemas.microsoft.com/office/drawing/2014/main" id="{66FBA312-FBB6-4A61-92BC-62AC4FC891C2}"/>
              </a:ext>
            </a:extLst>
          </p:cNvPr>
          <p:cNvSpPr>
            <a:spLocks noGrp="1"/>
          </p:cNvSpPr>
          <p:nvPr>
            <p:ph idx="1"/>
          </p:nvPr>
        </p:nvSpPr>
        <p:spPr/>
        <p:txBody>
          <a:bodyPr>
            <a:normAutofit/>
          </a:bodyPr>
          <a:lstStyle/>
          <a:p>
            <a:r>
              <a:rPr lang="lt-LT" dirty="0">
                <a:hlinkClick r:id="rId2"/>
              </a:rPr>
              <a:t>https://www.washingtonpost.com/graphics/2019/politics/fact-checker/manipulated-video-guide/</a:t>
            </a:r>
            <a:endParaRPr lang="lt-LT" dirty="0"/>
          </a:p>
          <a:p>
            <a:r>
              <a:rPr lang="lt-LT" dirty="0"/>
              <a:t>Deepfake realybėje </a:t>
            </a:r>
            <a:r>
              <a:rPr lang="lt-LT" dirty="0">
                <a:hlinkClick r:id="rId3"/>
              </a:rPr>
              <a:t>https://www.youtube.com/watch?v=dMF2i3A9Lzw</a:t>
            </a:r>
            <a:endParaRPr lang="lt-LT" dirty="0"/>
          </a:p>
          <a:p>
            <a:r>
              <a:rPr lang="lt-LT" dirty="0" err="1"/>
              <a:t>TheFakening</a:t>
            </a:r>
            <a:r>
              <a:rPr lang="lt-LT" dirty="0"/>
              <a:t>: </a:t>
            </a:r>
            <a:r>
              <a:rPr lang="lt-LT" dirty="0">
                <a:hlinkClick r:id="rId4"/>
              </a:rPr>
              <a:t>https://www.youtube.com/channel/UC5D-8hVVwLB0DNrcSBqoVxg</a:t>
            </a:r>
            <a:endParaRPr lang="lt-LT" dirty="0"/>
          </a:p>
          <a:p>
            <a:r>
              <a:rPr lang="lt-LT" dirty="0"/>
              <a:t>Paršelis išgelbsti ožkelę </a:t>
            </a:r>
            <a:r>
              <a:rPr lang="en-US" dirty="0">
                <a:hlinkClick r:id="rId5"/>
              </a:rPr>
              <a:t>https://www.youtube.com/watch?v=g7WjrvG1GMk</a:t>
            </a:r>
            <a:endParaRPr lang="lt-LT" dirty="0"/>
          </a:p>
          <a:p>
            <a:r>
              <a:rPr lang="lt-LT" dirty="0"/>
              <a:t>Animacinių filmų analizė</a:t>
            </a:r>
          </a:p>
        </p:txBody>
      </p:sp>
    </p:spTree>
    <p:extLst>
      <p:ext uri="{BB962C8B-B14F-4D97-AF65-F5344CB8AC3E}">
        <p14:creationId xmlns:p14="http://schemas.microsoft.com/office/powerpoint/2010/main" val="41699858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458DD-31A0-488C-BF7F-F77EC20C0300}"/>
              </a:ext>
            </a:extLst>
          </p:cNvPr>
          <p:cNvSpPr>
            <a:spLocks noGrp="1"/>
          </p:cNvSpPr>
          <p:nvPr>
            <p:ph type="title"/>
          </p:nvPr>
        </p:nvSpPr>
        <p:spPr/>
        <p:txBody>
          <a:bodyPr/>
          <a:lstStyle/>
          <a:p>
            <a:r>
              <a:rPr lang="lt-LT" dirty="0"/>
              <a:t>Pozityvūs naratyvai</a:t>
            </a:r>
            <a:endParaRPr lang="en-US" dirty="0"/>
          </a:p>
        </p:txBody>
      </p:sp>
      <p:sp>
        <p:nvSpPr>
          <p:cNvPr id="3" name="Content Placeholder 2">
            <a:extLst>
              <a:ext uri="{FF2B5EF4-FFF2-40B4-BE49-F238E27FC236}">
                <a16:creationId xmlns:a16="http://schemas.microsoft.com/office/drawing/2014/main" id="{08C7C231-EFFD-47C1-9DE9-77BA9A84BE36}"/>
              </a:ext>
            </a:extLst>
          </p:cNvPr>
          <p:cNvSpPr>
            <a:spLocks noGrp="1"/>
          </p:cNvSpPr>
          <p:nvPr>
            <p:ph idx="1"/>
          </p:nvPr>
        </p:nvSpPr>
        <p:spPr/>
        <p:txBody>
          <a:bodyPr/>
          <a:lstStyle/>
          <a:p>
            <a:r>
              <a:rPr lang="en-US" dirty="0">
                <a:hlinkClick r:id="rId2"/>
              </a:rPr>
              <a:t>https://www.youtube.com/watch?v=XjJQBjWYDTs</a:t>
            </a:r>
            <a:endParaRPr lang="en-US" dirty="0"/>
          </a:p>
          <a:p>
            <a:r>
              <a:rPr lang="en-US" dirty="0">
                <a:hlinkClick r:id="rId3"/>
              </a:rPr>
              <a:t>https://www.youtube.com/watch?v=KvjIYl_Nlao</a:t>
            </a:r>
            <a:endParaRPr lang="en-US" dirty="0"/>
          </a:p>
          <a:p>
            <a:r>
              <a:rPr lang="en-US" dirty="0">
                <a:hlinkClick r:id="rId4"/>
              </a:rPr>
              <a:t>https://www.youtube.com/watch?v=CSIbsHKEP-8</a:t>
            </a:r>
            <a:endParaRPr lang="lt-LT" dirty="0"/>
          </a:p>
          <a:p>
            <a:endParaRPr lang="en-US" dirty="0"/>
          </a:p>
          <a:p>
            <a:endParaRPr lang="en-US" dirty="0"/>
          </a:p>
          <a:p>
            <a:endParaRPr lang="en-US" dirty="0"/>
          </a:p>
        </p:txBody>
      </p:sp>
    </p:spTree>
    <p:extLst>
      <p:ext uri="{BB962C8B-B14F-4D97-AF65-F5344CB8AC3E}">
        <p14:creationId xmlns:p14="http://schemas.microsoft.com/office/powerpoint/2010/main" val="3900265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drawing of a person&#10;&#10;Description automatically generated">
            <a:extLst>
              <a:ext uri="{FF2B5EF4-FFF2-40B4-BE49-F238E27FC236}">
                <a16:creationId xmlns:a16="http://schemas.microsoft.com/office/drawing/2014/main" id="{04399C23-A9AD-4304-BC6D-3F3A0984AD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9407" y="224358"/>
            <a:ext cx="5881980" cy="6633642"/>
          </a:xfrm>
          <a:prstGeom prst="rect">
            <a:avLst/>
          </a:prstGeom>
        </p:spPr>
      </p:pic>
      <p:sp>
        <p:nvSpPr>
          <p:cNvPr id="3" name="Content Placeholder 2">
            <a:extLst>
              <a:ext uri="{FF2B5EF4-FFF2-40B4-BE49-F238E27FC236}">
                <a16:creationId xmlns:a16="http://schemas.microsoft.com/office/drawing/2014/main" id="{88C87261-BF21-4462-9C86-A7C727710447}"/>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89978017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D271C-8193-4AA0-B40F-01C1A19F43F4}"/>
              </a:ext>
            </a:extLst>
          </p:cNvPr>
          <p:cNvSpPr>
            <a:spLocks noGrp="1"/>
          </p:cNvSpPr>
          <p:nvPr>
            <p:ph type="title"/>
          </p:nvPr>
        </p:nvSpPr>
        <p:spPr/>
        <p:txBody>
          <a:bodyPr/>
          <a:lstStyle/>
          <a:p>
            <a:r>
              <a:rPr lang="en-US" dirty="0" err="1"/>
              <a:t>Tik</a:t>
            </a:r>
            <a:r>
              <a:rPr lang="en-US" dirty="0"/>
              <a:t> </a:t>
            </a:r>
            <a:r>
              <a:rPr lang="en-US" dirty="0" err="1"/>
              <a:t>tok</a:t>
            </a:r>
            <a:r>
              <a:rPr lang="lt-LT" dirty="0"/>
              <a:t> ir istorijos</a:t>
            </a:r>
            <a:endParaRPr lang="en-US" dirty="0"/>
          </a:p>
        </p:txBody>
      </p:sp>
      <p:sp>
        <p:nvSpPr>
          <p:cNvPr id="3" name="Content Placeholder 2">
            <a:extLst>
              <a:ext uri="{FF2B5EF4-FFF2-40B4-BE49-F238E27FC236}">
                <a16:creationId xmlns:a16="http://schemas.microsoft.com/office/drawing/2014/main" id="{CB1BECD4-7BCB-4657-8BAF-F7EFC237C2F1}"/>
              </a:ext>
            </a:extLst>
          </p:cNvPr>
          <p:cNvSpPr>
            <a:spLocks noGrp="1"/>
          </p:cNvSpPr>
          <p:nvPr>
            <p:ph idx="1"/>
          </p:nvPr>
        </p:nvSpPr>
        <p:spPr/>
        <p:txBody>
          <a:bodyPr/>
          <a:lstStyle/>
          <a:p>
            <a:pPr marL="0" indent="0">
              <a:buNone/>
            </a:pPr>
            <a:endParaRPr lang="en-US" dirty="0"/>
          </a:p>
          <a:p>
            <a:pPr marL="0" indent="0">
              <a:buNone/>
            </a:pPr>
            <a:r>
              <a:rPr lang="en-US" dirty="0">
                <a:hlinkClick r:id="rId2"/>
              </a:rPr>
              <a:t>https://www.youtube.com/watch?v=TeOhYu6VUHI</a:t>
            </a:r>
            <a:r>
              <a:rPr lang="lt-LT" dirty="0"/>
              <a:t> (</a:t>
            </a:r>
            <a:r>
              <a:rPr lang="en-US" dirty="0"/>
              <a:t>5.08)</a:t>
            </a:r>
          </a:p>
          <a:p>
            <a:pPr marL="0" indent="0">
              <a:buNone/>
            </a:pPr>
            <a:endParaRPr lang="en-US" dirty="0"/>
          </a:p>
        </p:txBody>
      </p:sp>
    </p:spTree>
    <p:extLst>
      <p:ext uri="{BB962C8B-B14F-4D97-AF65-F5344CB8AC3E}">
        <p14:creationId xmlns:p14="http://schemas.microsoft.com/office/powerpoint/2010/main" val="36366196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Content Placeholder 6" descr="A person wearing a suit and tie&#10;&#10;Description automatically generated">
            <a:extLst>
              <a:ext uri="{FF2B5EF4-FFF2-40B4-BE49-F238E27FC236}">
                <a16:creationId xmlns:a16="http://schemas.microsoft.com/office/drawing/2014/main" id="{12A27EEA-CD89-46BD-9CE2-DA565923EE1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93620" y="1010910"/>
            <a:ext cx="7652184" cy="4836180"/>
          </a:xfrm>
        </p:spPr>
      </p:pic>
    </p:spTree>
    <p:extLst>
      <p:ext uri="{BB962C8B-B14F-4D97-AF65-F5344CB8AC3E}">
        <p14:creationId xmlns:p14="http://schemas.microsoft.com/office/powerpoint/2010/main" val="12162999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454F4-DB7B-4F20-BA17-88DFD4253428}"/>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444284C1-FB09-4EE6-ADC6-DC1B48BE3AE3}"/>
              </a:ext>
            </a:extLst>
          </p:cNvPr>
          <p:cNvSpPr>
            <a:spLocks noGrp="1"/>
          </p:cNvSpPr>
          <p:nvPr>
            <p:ph idx="1"/>
          </p:nvPr>
        </p:nvSpPr>
        <p:spPr/>
        <p:txBody>
          <a:bodyPr/>
          <a:lstStyle/>
          <a:p>
            <a:r>
              <a:rPr lang="en-US" dirty="0">
                <a:hlinkClick r:id="rId2"/>
              </a:rPr>
              <a:t>https://www.vice.com/en_uk/article/434gqw/i-made-my-shed-the-top-rated-restaurant-on-tripadvisor</a:t>
            </a:r>
            <a:r>
              <a:rPr lang="en-US" dirty="0"/>
              <a:t> </a:t>
            </a:r>
          </a:p>
          <a:p>
            <a:r>
              <a:rPr lang="en-US" dirty="0">
                <a:hlinkClick r:id="rId3"/>
              </a:rPr>
              <a:t>http://botpoet.com/</a:t>
            </a:r>
            <a:endParaRPr lang="en-US" dirty="0"/>
          </a:p>
          <a:p>
            <a:r>
              <a:rPr lang="en-US" dirty="0">
                <a:hlinkClick r:id="rId4"/>
              </a:rPr>
              <a:t>https://www.poem-generator.org.uk/</a:t>
            </a:r>
            <a:r>
              <a:rPr lang="en-US" dirty="0"/>
              <a:t> </a:t>
            </a:r>
          </a:p>
          <a:p>
            <a:r>
              <a:rPr lang="en-US" dirty="0">
                <a:hlinkClick r:id="rId5"/>
              </a:rPr>
              <a:t>https://getbadnews.com/#intro</a:t>
            </a:r>
            <a:r>
              <a:rPr lang="lt-LT" dirty="0"/>
              <a:t> </a:t>
            </a:r>
            <a:endParaRPr lang="en-US" dirty="0"/>
          </a:p>
          <a:p>
            <a:endParaRPr lang="en-US" dirty="0"/>
          </a:p>
        </p:txBody>
      </p:sp>
    </p:spTree>
    <p:extLst>
      <p:ext uri="{BB962C8B-B14F-4D97-AF65-F5344CB8AC3E}">
        <p14:creationId xmlns:p14="http://schemas.microsoft.com/office/powerpoint/2010/main" val="30667827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79B10-3BB7-46A1-8C8F-2F831B3BA86A}"/>
              </a:ext>
            </a:extLst>
          </p:cNvPr>
          <p:cNvSpPr>
            <a:spLocks noGrp="1"/>
          </p:cNvSpPr>
          <p:nvPr>
            <p:ph type="title"/>
          </p:nvPr>
        </p:nvSpPr>
        <p:spPr/>
        <p:txBody>
          <a:bodyPr/>
          <a:lstStyle/>
          <a:p>
            <a:r>
              <a:rPr lang="lt-LT" dirty="0"/>
              <a:t>Namų darbai (I)</a:t>
            </a:r>
            <a:endParaRPr lang="en-US" dirty="0"/>
          </a:p>
        </p:txBody>
      </p:sp>
      <p:sp>
        <p:nvSpPr>
          <p:cNvPr id="3" name="Content Placeholder 2">
            <a:extLst>
              <a:ext uri="{FF2B5EF4-FFF2-40B4-BE49-F238E27FC236}">
                <a16:creationId xmlns:a16="http://schemas.microsoft.com/office/drawing/2014/main" id="{1BBA0E03-7FFB-4500-A79F-38921B3AFEB3}"/>
              </a:ext>
            </a:extLst>
          </p:cNvPr>
          <p:cNvSpPr>
            <a:spLocks noGrp="1"/>
          </p:cNvSpPr>
          <p:nvPr>
            <p:ph idx="1"/>
          </p:nvPr>
        </p:nvSpPr>
        <p:spPr/>
        <p:txBody>
          <a:bodyPr/>
          <a:lstStyle/>
          <a:p>
            <a:pPr marL="0" indent="0">
              <a:buNone/>
            </a:pPr>
            <a:r>
              <a:rPr lang="en-US" dirty="0"/>
              <a:t>Pa</a:t>
            </a:r>
            <a:r>
              <a:rPr lang="lt-LT" dirty="0"/>
              <a:t>žiūrėti</a:t>
            </a:r>
          </a:p>
          <a:p>
            <a:pPr marL="0" indent="0">
              <a:buNone/>
            </a:pPr>
            <a:r>
              <a:rPr lang="en-US" dirty="0">
                <a:hlinkClick r:id="rId2"/>
              </a:rPr>
              <a:t>Facebook's role in Brexit — and the threat to democracy | Carole Cadwalladr</a:t>
            </a:r>
            <a:endParaRPr lang="lt-LT" dirty="0"/>
          </a:p>
          <a:p>
            <a:pPr marL="0" indent="0">
              <a:buNone/>
            </a:pPr>
            <a:endParaRPr lang="lt-LT" dirty="0"/>
          </a:p>
          <a:p>
            <a:pPr marL="0" indent="0">
              <a:buNone/>
            </a:pPr>
            <a:r>
              <a:rPr lang="en-US" dirty="0">
                <a:hlinkClick r:id="rId3"/>
              </a:rPr>
              <a:t>Cambridge Analytica - The Power of Big Data and Psychographics</a:t>
            </a:r>
            <a:endParaRPr lang="lt-LT" dirty="0"/>
          </a:p>
          <a:p>
            <a:pPr marL="0" indent="0">
              <a:buNone/>
            </a:pPr>
            <a:endParaRPr lang="lt-LT" dirty="0"/>
          </a:p>
          <a:p>
            <a:pPr marL="0" indent="0">
              <a:buNone/>
            </a:pPr>
            <a:r>
              <a:rPr lang="en-US" dirty="0">
                <a:hlinkClick r:id="rId4"/>
              </a:rPr>
              <a:t>KAM. </a:t>
            </a:r>
            <a:r>
              <a:rPr lang="en-US" dirty="0" err="1">
                <a:hlinkClick r:id="rId4"/>
              </a:rPr>
              <a:t>Socialiniai</a:t>
            </a:r>
            <a:r>
              <a:rPr lang="en-US" dirty="0">
                <a:hlinkClick r:id="rId4"/>
              </a:rPr>
              <a:t> </a:t>
            </a:r>
            <a:r>
              <a:rPr lang="en-US" dirty="0" err="1">
                <a:hlinkClick r:id="rId4"/>
              </a:rPr>
              <a:t>tinklai</a:t>
            </a:r>
            <a:r>
              <a:rPr lang="en-US" dirty="0">
                <a:hlinkClick r:id="rId4"/>
              </a:rPr>
              <a:t> – </a:t>
            </a:r>
            <a:r>
              <a:rPr lang="en-US" dirty="0" err="1">
                <a:hlinkClick r:id="rId4"/>
              </a:rPr>
              <a:t>kuria</a:t>
            </a:r>
            <a:r>
              <a:rPr lang="en-US" dirty="0">
                <a:hlinkClick r:id="rId4"/>
              </a:rPr>
              <a:t>, </a:t>
            </a:r>
            <a:r>
              <a:rPr lang="en-US" dirty="0" err="1">
                <a:hlinkClick r:id="rId4"/>
              </a:rPr>
              <a:t>stiprina</a:t>
            </a:r>
            <a:r>
              <a:rPr lang="en-US" dirty="0">
                <a:hlinkClick r:id="rId4"/>
              </a:rPr>
              <a:t> </a:t>
            </a:r>
            <a:r>
              <a:rPr lang="en-US" dirty="0" err="1">
                <a:hlinkClick r:id="rId4"/>
              </a:rPr>
              <a:t>ar</a:t>
            </a:r>
            <a:r>
              <a:rPr lang="en-US" dirty="0">
                <a:hlinkClick r:id="rId4"/>
              </a:rPr>
              <a:t> </a:t>
            </a:r>
            <a:r>
              <a:rPr lang="en-US" dirty="0" err="1">
                <a:hlinkClick r:id="rId4"/>
              </a:rPr>
              <a:t>silpnina</a:t>
            </a:r>
            <a:r>
              <a:rPr lang="en-US" dirty="0">
                <a:hlinkClick r:id="rId4"/>
              </a:rPr>
              <a:t> </a:t>
            </a:r>
            <a:r>
              <a:rPr lang="en-US" dirty="0" err="1">
                <a:hlinkClick r:id="rId4"/>
              </a:rPr>
              <a:t>valstybę</a:t>
            </a:r>
            <a:r>
              <a:rPr lang="en-US" dirty="0">
                <a:hlinkClick r:id="rId4"/>
              </a:rPr>
              <a:t>? </a:t>
            </a:r>
            <a:endParaRPr lang="en-US" dirty="0"/>
          </a:p>
        </p:txBody>
      </p:sp>
    </p:spTree>
    <p:extLst>
      <p:ext uri="{BB962C8B-B14F-4D97-AF65-F5344CB8AC3E}">
        <p14:creationId xmlns:p14="http://schemas.microsoft.com/office/powerpoint/2010/main" val="10505147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9A6C5-2027-4E83-B1AB-53A61AF223FA}"/>
              </a:ext>
            </a:extLst>
          </p:cNvPr>
          <p:cNvSpPr>
            <a:spLocks noGrp="1"/>
          </p:cNvSpPr>
          <p:nvPr>
            <p:ph type="title"/>
          </p:nvPr>
        </p:nvSpPr>
        <p:spPr/>
        <p:txBody>
          <a:bodyPr/>
          <a:lstStyle/>
          <a:p>
            <a:r>
              <a:rPr lang="lt-LT" dirty="0"/>
              <a:t>Namų darbai (II)	</a:t>
            </a:r>
            <a:endParaRPr lang="en-US" dirty="0"/>
          </a:p>
        </p:txBody>
      </p:sp>
      <p:sp>
        <p:nvSpPr>
          <p:cNvPr id="3" name="Content Placeholder 2">
            <a:extLst>
              <a:ext uri="{FF2B5EF4-FFF2-40B4-BE49-F238E27FC236}">
                <a16:creationId xmlns:a16="http://schemas.microsoft.com/office/drawing/2014/main" id="{D4A16830-53D8-4B9C-8F04-7AFEDEA1AAFA}"/>
              </a:ext>
            </a:extLst>
          </p:cNvPr>
          <p:cNvSpPr>
            <a:spLocks noGrp="1"/>
          </p:cNvSpPr>
          <p:nvPr>
            <p:ph idx="1"/>
          </p:nvPr>
        </p:nvSpPr>
        <p:spPr/>
        <p:txBody>
          <a:bodyPr/>
          <a:lstStyle/>
          <a:p>
            <a:pPr marL="0" indent="0">
              <a:buNone/>
            </a:pPr>
            <a:r>
              <a:rPr lang="lt-LT" dirty="0"/>
              <a:t>Atsakyti:</a:t>
            </a:r>
          </a:p>
          <a:p>
            <a:pPr marL="0" indent="0">
              <a:buNone/>
            </a:pPr>
            <a:r>
              <a:rPr lang="lt-LT" dirty="0"/>
              <a:t>Ką atskleidė </a:t>
            </a:r>
            <a:r>
              <a:rPr lang="lt-LT" dirty="0" err="1"/>
              <a:t>Pulitzerio</a:t>
            </a:r>
            <a:r>
              <a:rPr lang="lt-LT" dirty="0"/>
              <a:t> premijos </a:t>
            </a:r>
            <a:r>
              <a:rPr lang="lt-LT" dirty="0" err="1"/>
              <a:t>nominantė</a:t>
            </a:r>
            <a:r>
              <a:rPr lang="lt-LT" dirty="0"/>
              <a:t>, žurnalistė </a:t>
            </a:r>
            <a:r>
              <a:rPr lang="lt-LT" dirty="0" err="1"/>
              <a:t>Carole</a:t>
            </a:r>
            <a:r>
              <a:rPr lang="lt-LT" dirty="0"/>
              <a:t> </a:t>
            </a:r>
            <a:r>
              <a:rPr lang="lt-LT" dirty="0" err="1"/>
              <a:t>Cadwalladr</a:t>
            </a:r>
            <a:r>
              <a:rPr lang="lt-LT" dirty="0"/>
              <a:t>?</a:t>
            </a:r>
          </a:p>
          <a:p>
            <a:pPr marL="0" indent="0">
              <a:buNone/>
            </a:pPr>
            <a:r>
              <a:rPr lang="lt-LT" dirty="0"/>
              <a:t>Kaip buvo pasinaudota </a:t>
            </a:r>
            <a:r>
              <a:rPr lang="lt-LT" dirty="0" err="1"/>
              <a:t>social</a:t>
            </a:r>
            <a:r>
              <a:rPr lang="lt-LT" dirty="0"/>
              <a:t> </a:t>
            </a:r>
            <a:r>
              <a:rPr lang="lt-LT" dirty="0" err="1"/>
              <a:t>media</a:t>
            </a:r>
            <a:r>
              <a:rPr lang="lt-LT" dirty="0"/>
              <a:t>, siekiant padaryti įtaką piliečiams?</a:t>
            </a:r>
          </a:p>
          <a:p>
            <a:pPr marL="0" indent="0">
              <a:buNone/>
            </a:pPr>
            <a:r>
              <a:rPr lang="lt-LT" dirty="0"/>
              <a:t>Kaip mes naudojame </a:t>
            </a:r>
            <a:r>
              <a:rPr lang="lt-LT" dirty="0" err="1"/>
              <a:t>soc</a:t>
            </a:r>
            <a:r>
              <a:rPr lang="lt-LT" dirty="0"/>
              <a:t>. tinklus?</a:t>
            </a:r>
            <a:endParaRPr lang="en-US" dirty="0"/>
          </a:p>
          <a:p>
            <a:pPr marL="0" indent="0">
              <a:buNone/>
            </a:pPr>
            <a:r>
              <a:rPr lang="lt-LT" dirty="0"/>
              <a:t>Kaip veikė </a:t>
            </a:r>
            <a:r>
              <a:rPr lang="lt-LT" dirty="0" err="1"/>
              <a:t>Cambridge</a:t>
            </a:r>
            <a:r>
              <a:rPr lang="lt-LT" dirty="0"/>
              <a:t> </a:t>
            </a:r>
            <a:r>
              <a:rPr lang="lt-LT" dirty="0" err="1"/>
              <a:t>Analytica</a:t>
            </a:r>
            <a:r>
              <a:rPr lang="lt-LT" dirty="0"/>
              <a:t>?</a:t>
            </a:r>
          </a:p>
          <a:p>
            <a:pPr marL="0" indent="0">
              <a:buNone/>
            </a:pPr>
            <a:r>
              <a:rPr lang="lt-LT" dirty="0"/>
              <a:t>Kokią įtaką tai daro (ar gali daryti) demokratijai?</a:t>
            </a:r>
          </a:p>
        </p:txBody>
      </p:sp>
    </p:spTree>
    <p:extLst>
      <p:ext uri="{BB962C8B-B14F-4D97-AF65-F5344CB8AC3E}">
        <p14:creationId xmlns:p14="http://schemas.microsoft.com/office/powerpoint/2010/main" val="1208975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group of people standing in front of a building&#10;&#10;Description automatically generated">
            <a:extLst>
              <a:ext uri="{FF2B5EF4-FFF2-40B4-BE49-F238E27FC236}">
                <a16:creationId xmlns:a16="http://schemas.microsoft.com/office/drawing/2014/main" id="{ED043788-7F3E-4B04-8FFB-39589AEA558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1328" y="1287262"/>
            <a:ext cx="9471704" cy="4984485"/>
          </a:xfrm>
        </p:spPr>
      </p:pic>
    </p:spTree>
    <p:extLst>
      <p:ext uri="{BB962C8B-B14F-4D97-AF65-F5344CB8AC3E}">
        <p14:creationId xmlns:p14="http://schemas.microsoft.com/office/powerpoint/2010/main" val="1858629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D6B89F3-9DC9-4819-BC6A-F6EF4884545D}"/>
              </a:ext>
            </a:extLst>
          </p:cNvPr>
          <p:cNvPicPr>
            <a:picLocks noChangeAspect="1"/>
          </p:cNvPicPr>
          <p:nvPr/>
        </p:nvPicPr>
        <p:blipFill>
          <a:blip r:embed="rId2"/>
          <a:stretch>
            <a:fillRect/>
          </a:stretch>
        </p:blipFill>
        <p:spPr>
          <a:xfrm>
            <a:off x="291777" y="365125"/>
            <a:ext cx="8734236" cy="6150044"/>
          </a:xfrm>
          <a:prstGeom prst="rect">
            <a:avLst/>
          </a:prstGeom>
        </p:spPr>
      </p:pic>
      <p:sp>
        <p:nvSpPr>
          <p:cNvPr id="3" name="Content Placeholder 2">
            <a:extLst>
              <a:ext uri="{FF2B5EF4-FFF2-40B4-BE49-F238E27FC236}">
                <a16:creationId xmlns:a16="http://schemas.microsoft.com/office/drawing/2014/main" id="{42080A49-4813-42CF-80B0-36122500FE8F}"/>
              </a:ext>
            </a:extLst>
          </p:cNvPr>
          <p:cNvSpPr>
            <a:spLocks noGrp="1"/>
          </p:cNvSpPr>
          <p:nvPr>
            <p:ph idx="1"/>
          </p:nvPr>
        </p:nvSpPr>
        <p:spPr>
          <a:xfrm>
            <a:off x="9191790" y="4630994"/>
            <a:ext cx="2603090" cy="2005781"/>
          </a:xfrm>
        </p:spPr>
        <p:txBody>
          <a:bodyPr>
            <a:normAutofit/>
          </a:bodyPr>
          <a:lstStyle/>
          <a:p>
            <a:pPr marL="0" indent="0">
              <a:buNone/>
            </a:pPr>
            <a:r>
              <a:rPr lang="en-US" sz="1200" dirty="0"/>
              <a:t>JOURNALISM RESEARCH • Science journal (Communication and information) • 2015 Nr. 8</a:t>
            </a:r>
          </a:p>
          <a:p>
            <a:pPr marL="0" indent="0">
              <a:buNone/>
            </a:pPr>
            <a:r>
              <a:rPr lang="en-US" sz="1200" dirty="0"/>
              <a:t>The basic concepts of the Baltic States image in the Russian periodical press after the collapse of the Soviet Union (1991–2009)</a:t>
            </a:r>
          </a:p>
          <a:p>
            <a:endParaRPr lang="en-US" sz="1200" dirty="0"/>
          </a:p>
          <a:p>
            <a:endParaRPr lang="en-US" sz="1200" dirty="0"/>
          </a:p>
        </p:txBody>
      </p:sp>
    </p:spTree>
    <p:extLst>
      <p:ext uri="{BB962C8B-B14F-4D97-AF65-F5344CB8AC3E}">
        <p14:creationId xmlns:p14="http://schemas.microsoft.com/office/powerpoint/2010/main" val="307420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30105-A5EC-4A14-9A75-C2F0D983BB61}"/>
              </a:ext>
            </a:extLst>
          </p:cNvPr>
          <p:cNvSpPr>
            <a:spLocks noGrp="1"/>
          </p:cNvSpPr>
          <p:nvPr>
            <p:ph type="title"/>
          </p:nvPr>
        </p:nvSpPr>
        <p:spPr>
          <a:xfrm>
            <a:off x="1066800" y="2456307"/>
            <a:ext cx="10058400" cy="1609344"/>
          </a:xfrm>
        </p:spPr>
        <p:txBody>
          <a:bodyPr/>
          <a:lstStyle/>
          <a:p>
            <a:r>
              <a:rPr lang="lt-LT" dirty="0">
                <a:hlinkClick r:id="rId2"/>
              </a:rPr>
              <a:t>https://www.youtube.com/watch?v=yVVkxZJ8oDQ</a:t>
            </a:r>
            <a:r>
              <a:rPr lang="en-US" dirty="0"/>
              <a:t> </a:t>
            </a:r>
          </a:p>
        </p:txBody>
      </p:sp>
    </p:spTree>
    <p:extLst>
      <p:ext uri="{BB962C8B-B14F-4D97-AF65-F5344CB8AC3E}">
        <p14:creationId xmlns:p14="http://schemas.microsoft.com/office/powerpoint/2010/main" val="257293038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ood Type">
  <a:themeElements>
    <a:clrScheme name="Wood Type">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Wood Type">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C6AE0645-98FF-411B-B0E9-59ABD78A0CCE}"/>
    </a:ext>
  </a:extLst>
</a:theme>
</file>

<file path=ppt/theme/theme3.xml><?xml version="1.0" encoding="utf-8"?>
<a:theme xmlns:a="http://schemas.openxmlformats.org/drawingml/2006/main" name="Numatytasis dizainas">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B2B2B2"/>
      </a:folHlink>
    </a:clrScheme>
    <a:fontScheme name="Numatytasis dizain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81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81000"/>
          </a:lnSpc>
          <a:spcBef>
            <a:spcPct val="0"/>
          </a:spcBef>
          <a:spcAft>
            <a:spcPct val="0"/>
          </a:spcAft>
          <a:buClr>
            <a:srgbClr val="000000"/>
          </a:buClr>
          <a:buSzPct val="100000"/>
          <a:buFont typeface="Arial"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Numatytasis dizaina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umatytasis dizaina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umatytasis dizaina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umatytasis dizaina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umatytasis dizaina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umatytasis dizaina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umatytasis dizaina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ema">
  <a:themeElements>
    <a:clrScheme name="Check or Cheat">
      <a:dk1>
        <a:srgbClr val="262626"/>
      </a:dk1>
      <a:lt1>
        <a:sysClr val="window" lastClr="FFFFFF"/>
      </a:lt1>
      <a:dk2>
        <a:srgbClr val="EF624B"/>
      </a:dk2>
      <a:lt2>
        <a:srgbClr val="FFFFFF"/>
      </a:lt2>
      <a:accent1>
        <a:srgbClr val="EF624B"/>
      </a:accent1>
      <a:accent2>
        <a:srgbClr val="EDA177"/>
      </a:accent2>
      <a:accent3>
        <a:srgbClr val="C5C09F"/>
      </a:accent3>
      <a:accent4>
        <a:srgbClr val="84D3B1"/>
      </a:accent4>
      <a:accent5>
        <a:srgbClr val="67B9D5"/>
      </a:accent5>
      <a:accent6>
        <a:srgbClr val="6CA2D6"/>
      </a:accent6>
      <a:hlink>
        <a:srgbClr val="4E91BE"/>
      </a:hlink>
      <a:folHlink>
        <a:srgbClr val="1C6B8E"/>
      </a:folHlink>
    </a:clrScheme>
    <a:fontScheme name="Check or Chea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TotalTime>
  <Words>948</Words>
  <Application>Microsoft Office PowerPoint</Application>
  <PresentationFormat>Plačiaekranė</PresentationFormat>
  <Paragraphs>191</Paragraphs>
  <Slides>64</Slides>
  <Notes>4</Notes>
  <HiddenSlides>0</HiddenSlides>
  <MMClips>0</MMClips>
  <ScaleCrop>false</ScaleCrop>
  <HeadingPairs>
    <vt:vector size="6" baseType="variant">
      <vt:variant>
        <vt:lpstr>Naudojami šriftai</vt:lpstr>
      </vt:variant>
      <vt:variant>
        <vt:i4>15</vt:i4>
      </vt:variant>
      <vt:variant>
        <vt:lpstr>Tema</vt:lpstr>
      </vt:variant>
      <vt:variant>
        <vt:i4>4</vt:i4>
      </vt:variant>
      <vt:variant>
        <vt:lpstr>Skaidrių pavadinimai</vt:lpstr>
      </vt:variant>
      <vt:variant>
        <vt:i4>64</vt:i4>
      </vt:variant>
    </vt:vector>
  </HeadingPairs>
  <TitlesOfParts>
    <vt:vector size="83" baseType="lpstr">
      <vt:lpstr>MS Gothic</vt:lpstr>
      <vt:lpstr>MS PGothic</vt:lpstr>
      <vt:lpstr>MS PGothic</vt:lpstr>
      <vt:lpstr>Arial</vt:lpstr>
      <vt:lpstr>Blogger Sans</vt:lpstr>
      <vt:lpstr>Calibri</vt:lpstr>
      <vt:lpstr>Calibri Light</vt:lpstr>
      <vt:lpstr>Garamond bold</vt:lpstr>
      <vt:lpstr>Georgia</vt:lpstr>
      <vt:lpstr>Rockwell</vt:lpstr>
      <vt:lpstr>Rockwell Extra Bold</vt:lpstr>
      <vt:lpstr>Times New Roman</vt:lpstr>
      <vt:lpstr>Trebuchet MS</vt:lpstr>
      <vt:lpstr>Verdana</vt:lpstr>
      <vt:lpstr>Wingdings</vt:lpstr>
      <vt:lpstr>„Office“ tema</vt:lpstr>
      <vt:lpstr>Wood Type</vt:lpstr>
      <vt:lpstr>Numatytasis dizainas</vt:lpstr>
      <vt:lpstr>1_„Office“ tema</vt:lpstr>
      <vt:lpstr>  </vt:lpstr>
      <vt:lpstr>Susipažinkime</vt:lpstr>
      <vt:lpstr>Jamboard</vt:lpstr>
      <vt:lpstr>Reikšmės</vt:lpstr>
      <vt:lpstr>MIR</vt:lpstr>
      <vt:lpstr>„PowerPoint“ pateiktis</vt:lpstr>
      <vt:lpstr>„PowerPoint“ pateiktis</vt:lpstr>
      <vt:lpstr>„PowerPoint“ pateiktis</vt:lpstr>
      <vt:lpstr>https://www.youtube.com/watch?v=yVVkxZJ8oDQ </vt:lpstr>
      <vt:lpstr>Dabartis – ateitis: kodėl apie tai svarbu kalbėti?</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Data never sleeps</vt:lpstr>
      <vt:lpstr>FB vartotojų augimas (milijonais)</vt:lpstr>
      <vt:lpstr>„PowerPoint“ pateiktis</vt:lpstr>
      <vt:lpstr>„PowerPoint“ pateiktis</vt:lpstr>
      <vt:lpstr>„PowerPoint“ pateiktis</vt:lpstr>
      <vt:lpstr>Ką galima nuveikti su 99 telefonais?</vt:lpstr>
      <vt:lpstr>Kodėl tai svarbu mokiniams?</vt:lpstr>
      <vt:lpstr>„PowerPoint“ pateiktis</vt:lpstr>
      <vt:lpstr>„PowerPoint“ pateiktis</vt:lpstr>
      <vt:lpstr>„PowerPoint“ pateiktis</vt:lpstr>
      <vt:lpstr>„PowerPoint“ pateiktis</vt:lpstr>
      <vt:lpstr>„PowerPoint“ pateiktis</vt:lpstr>
      <vt:lpstr>„PowerPoint“ pateiktis</vt:lpstr>
      <vt:lpstr>„PowerPoint“ pateiktis</vt:lpstr>
      <vt:lpstr>Informacijos teorija</vt:lpstr>
      <vt:lpstr>Singing or sinking?</vt:lpstr>
      <vt:lpstr>„PowerPoint“ pateiktis</vt:lpstr>
      <vt:lpstr>gaMEdia projektas</vt:lpstr>
      <vt:lpstr>Pagrindiniai rezultatai</vt:lpstr>
      <vt:lpstr>Pagrindiniai rezultatai</vt:lpstr>
      <vt:lpstr>Komunikacijos analizės modelis</vt:lpstr>
      <vt:lpstr>„PowerPoint“ pateiktis</vt:lpstr>
      <vt:lpstr>Žiniasklaida ir jos funkcijos</vt:lpstr>
      <vt:lpstr>Kas yra žiniasklaida?</vt:lpstr>
      <vt:lpstr>Kas daro įtaką?</vt:lpstr>
      <vt:lpstr>Kelias vietas turėčiau vertinti kritiškai?</vt:lpstr>
      <vt:lpstr>Kelias vietas turėčiau vertinti kritiškai?</vt:lpstr>
      <vt:lpstr>pavyzdžiai</vt:lpstr>
      <vt:lpstr>„PowerPoint“ pateiktis</vt:lpstr>
      <vt:lpstr>„PowerPoint“ pateiktis</vt:lpstr>
      <vt:lpstr>„PowerPoint“ pateiktis</vt:lpstr>
      <vt:lpstr>„PowerPoint“ pateiktis</vt:lpstr>
      <vt:lpstr>Reklaminiai plakatai</vt:lpstr>
      <vt:lpstr>Manipuliacija nuotraukomis</vt:lpstr>
      <vt:lpstr>„PowerPoint“ pateiktis</vt:lpstr>
      <vt:lpstr>„PowerPoint“ pateiktis</vt:lpstr>
      <vt:lpstr>Manipuliacija vaizdu</vt:lpstr>
      <vt:lpstr>Pozityvūs naratyvai</vt:lpstr>
      <vt:lpstr>Tik tok ir istorijos</vt:lpstr>
      <vt:lpstr>„PowerPoint“ pateiktis</vt:lpstr>
      <vt:lpstr>„PowerPoint“ pateiktis</vt:lpstr>
      <vt:lpstr>Namų darbai (I)</vt:lpstr>
      <vt:lpstr>Namų darbai (II)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Arminas Varanauskas</dc:creator>
  <cp:lastModifiedBy>Salomėja Bitlieriutė</cp:lastModifiedBy>
  <cp:revision>16</cp:revision>
  <dcterms:created xsi:type="dcterms:W3CDTF">2020-02-13T08:22:47Z</dcterms:created>
  <dcterms:modified xsi:type="dcterms:W3CDTF">2020-10-13T13:14:42Z</dcterms:modified>
</cp:coreProperties>
</file>