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08" r:id="rId2"/>
  </p:sldMasterIdLst>
  <p:notesMasterIdLst>
    <p:notesMasterId r:id="rId19"/>
  </p:notesMasterIdLst>
  <p:sldIdLst>
    <p:sldId id="256" r:id="rId3"/>
    <p:sldId id="266" r:id="rId4"/>
    <p:sldId id="280" r:id="rId5"/>
    <p:sldId id="299" r:id="rId6"/>
    <p:sldId id="292" r:id="rId7"/>
    <p:sldId id="300" r:id="rId8"/>
    <p:sldId id="303" r:id="rId9"/>
    <p:sldId id="305" r:id="rId10"/>
    <p:sldId id="307" r:id="rId11"/>
    <p:sldId id="306" r:id="rId12"/>
    <p:sldId id="301" r:id="rId13"/>
    <p:sldId id="284" r:id="rId14"/>
    <p:sldId id="311" r:id="rId15"/>
    <p:sldId id="309" r:id="rId16"/>
    <p:sldId id="312" r:id="rId17"/>
    <p:sldId id="313" r:id="rId1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0878" autoAdjust="0"/>
  </p:normalViewPr>
  <p:slideViewPr>
    <p:cSldViewPr>
      <p:cViewPr varScale="1">
        <p:scale>
          <a:sx n="94" d="100"/>
          <a:sy n="94" d="100"/>
        </p:scale>
        <p:origin x="276" y="90"/>
      </p:cViewPr>
      <p:guideLst>
        <p:guide orient="horz" pos="2160"/>
        <p:guide pos="2880"/>
      </p:guideLst>
    </p:cSldViewPr>
  </p:slideViewPr>
  <p:outlineViewPr>
    <p:cViewPr>
      <p:scale>
        <a:sx n="33" d="100"/>
        <a:sy n="33" d="100"/>
      </p:scale>
      <p:origin x="0" y="3708"/>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9E89E2-FA37-4322-BEBE-9DBC4F6A47CB}" type="doc">
      <dgm:prSet loTypeId="urn:microsoft.com/office/officeart/2005/8/layout/equation1" loCatId="process" qsTypeId="urn:microsoft.com/office/officeart/2005/8/quickstyle/simple1" qsCatId="simple" csTypeId="urn:microsoft.com/office/officeart/2005/8/colors/accent1_2" csCatId="accent1" phldr="1"/>
      <dgm:spPr/>
    </dgm:pt>
    <dgm:pt modelId="{E24BE184-8ED9-488B-9E3C-87C9A0496041}">
      <dgm:prSet phldrT="[Text]"/>
      <dgm:spPr>
        <a:solidFill>
          <a:schemeClr val="accent2"/>
        </a:solidFill>
      </dgm:spPr>
      <dgm:t>
        <a:bodyPr/>
        <a:lstStyle/>
        <a:p>
          <a:r>
            <a:rPr lang="lt-LT" b="1" dirty="0" smtClean="0">
              <a:solidFill>
                <a:schemeClr val="tx1"/>
              </a:solidFill>
            </a:rPr>
            <a:t>Sveikatos ugdymo bendroji programa (2012)</a:t>
          </a:r>
          <a:endParaRPr lang="en-US" b="1" dirty="0"/>
        </a:p>
      </dgm:t>
    </dgm:pt>
    <dgm:pt modelId="{EDD09603-67C3-4B18-8952-5C9CEA1E4992}" type="parTrans" cxnId="{82FDB2C4-4456-409F-BA0C-DE00CB2FB799}">
      <dgm:prSet/>
      <dgm:spPr/>
      <dgm:t>
        <a:bodyPr/>
        <a:lstStyle/>
        <a:p>
          <a:endParaRPr lang="en-US" b="1"/>
        </a:p>
      </dgm:t>
    </dgm:pt>
    <dgm:pt modelId="{99F5FF3D-0B6F-447B-B5DC-2C6280E8DE06}" type="sibTrans" cxnId="{82FDB2C4-4456-409F-BA0C-DE00CB2FB799}">
      <dgm:prSet/>
      <dgm:spPr>
        <a:ln>
          <a:solidFill>
            <a:schemeClr val="tx1"/>
          </a:solidFill>
        </a:ln>
      </dgm:spPr>
      <dgm:t>
        <a:bodyPr/>
        <a:lstStyle/>
        <a:p>
          <a:endParaRPr lang="en-US" b="1"/>
        </a:p>
      </dgm:t>
    </dgm:pt>
    <dgm:pt modelId="{89096D0E-D009-42C9-BF1F-ED6996D76471}">
      <dgm:prSet/>
      <dgm:spPr>
        <a:solidFill>
          <a:schemeClr val="accent5">
            <a:lumMod val="40000"/>
            <a:lumOff val="60000"/>
          </a:schemeClr>
        </a:solidFill>
      </dgm:spPr>
      <dgm:t>
        <a:bodyPr/>
        <a:lstStyle/>
        <a:p>
          <a:r>
            <a:rPr lang="lt-LT" b="1" dirty="0" smtClean="0">
              <a:solidFill>
                <a:schemeClr val="tx1"/>
              </a:solidFill>
            </a:rPr>
            <a:t>Rengimo šeimai ir lytiškumo ugdymo programa (2007)</a:t>
          </a:r>
          <a:endParaRPr lang="en-US" b="1" dirty="0">
            <a:solidFill>
              <a:schemeClr val="tx1"/>
            </a:solidFill>
          </a:endParaRPr>
        </a:p>
      </dgm:t>
    </dgm:pt>
    <dgm:pt modelId="{05DC5EB6-5E64-44CC-8A40-05C65C523D82}" type="parTrans" cxnId="{DF6A3388-A39E-4754-9E7C-84A6247A3FF9}">
      <dgm:prSet/>
      <dgm:spPr/>
      <dgm:t>
        <a:bodyPr/>
        <a:lstStyle/>
        <a:p>
          <a:endParaRPr lang="en-US" b="1"/>
        </a:p>
      </dgm:t>
    </dgm:pt>
    <dgm:pt modelId="{76234344-8189-4C00-9508-F3C6BEAF13C0}" type="sibTrans" cxnId="{DF6A3388-A39E-4754-9E7C-84A6247A3FF9}">
      <dgm:prSet/>
      <dgm:spPr>
        <a:ln>
          <a:solidFill>
            <a:schemeClr val="tx1"/>
          </a:solidFill>
        </a:ln>
      </dgm:spPr>
      <dgm:t>
        <a:bodyPr/>
        <a:lstStyle/>
        <a:p>
          <a:endParaRPr lang="en-US" b="1"/>
        </a:p>
      </dgm:t>
    </dgm:pt>
    <dgm:pt modelId="{1066A74A-865E-4E30-910C-C446A017EF5B}">
      <dgm:prSet/>
      <dgm:spPr>
        <a:solidFill>
          <a:srgbClr val="92D050"/>
        </a:solidFill>
      </dgm:spPr>
      <dgm:t>
        <a:bodyPr/>
        <a:lstStyle/>
        <a:p>
          <a:r>
            <a:rPr lang="lt-LT" b="1" noProof="0" dirty="0" smtClean="0">
              <a:solidFill>
                <a:schemeClr val="tx1"/>
              </a:solidFill>
            </a:rPr>
            <a:t>Sveikatos ir lytiškumo ugdymo bei rengimo šeimai bendroji programa (2016)</a:t>
          </a:r>
          <a:endParaRPr lang="lt-LT" b="1" noProof="0" dirty="0"/>
        </a:p>
      </dgm:t>
    </dgm:pt>
    <dgm:pt modelId="{6244BB74-22E6-44DA-9121-4D2E271BA646}" type="parTrans" cxnId="{FF143D7A-3663-45CA-A7B4-C66DE18FB15B}">
      <dgm:prSet/>
      <dgm:spPr/>
      <dgm:t>
        <a:bodyPr/>
        <a:lstStyle/>
        <a:p>
          <a:endParaRPr lang="en-US" b="1"/>
        </a:p>
      </dgm:t>
    </dgm:pt>
    <dgm:pt modelId="{1A9FEE15-9B27-4F79-86AF-681DD9012AF2}" type="sibTrans" cxnId="{FF143D7A-3663-45CA-A7B4-C66DE18FB15B}">
      <dgm:prSet/>
      <dgm:spPr/>
      <dgm:t>
        <a:bodyPr/>
        <a:lstStyle/>
        <a:p>
          <a:endParaRPr lang="en-US" b="1"/>
        </a:p>
      </dgm:t>
    </dgm:pt>
    <dgm:pt modelId="{90617DA6-93AD-43CA-9F22-5AE6CA649F75}" type="pres">
      <dgm:prSet presAssocID="{3A9E89E2-FA37-4322-BEBE-9DBC4F6A47CB}" presName="linearFlow" presStyleCnt="0">
        <dgm:presLayoutVars>
          <dgm:dir/>
          <dgm:resizeHandles val="exact"/>
        </dgm:presLayoutVars>
      </dgm:prSet>
      <dgm:spPr/>
    </dgm:pt>
    <dgm:pt modelId="{8B1A720D-3210-4528-B385-828729A87C89}" type="pres">
      <dgm:prSet presAssocID="{E24BE184-8ED9-488B-9E3C-87C9A0496041}" presName="node" presStyleLbl="node1" presStyleIdx="0" presStyleCnt="3" custScaleX="139907" custScaleY="160225">
        <dgm:presLayoutVars>
          <dgm:bulletEnabled val="1"/>
        </dgm:presLayoutVars>
      </dgm:prSet>
      <dgm:spPr/>
      <dgm:t>
        <a:bodyPr/>
        <a:lstStyle/>
        <a:p>
          <a:endParaRPr lang="en-US"/>
        </a:p>
      </dgm:t>
    </dgm:pt>
    <dgm:pt modelId="{50289D42-5521-424B-B337-8B96C9F7F7FB}" type="pres">
      <dgm:prSet presAssocID="{99F5FF3D-0B6F-447B-B5DC-2C6280E8DE06}" presName="spacerL" presStyleCnt="0"/>
      <dgm:spPr/>
    </dgm:pt>
    <dgm:pt modelId="{A2DB79E8-B7AC-4CBC-9D4E-FD298E0E9F88}" type="pres">
      <dgm:prSet presAssocID="{99F5FF3D-0B6F-447B-B5DC-2C6280E8DE06}" presName="sibTrans" presStyleLbl="sibTrans2D1" presStyleIdx="0" presStyleCnt="2"/>
      <dgm:spPr/>
      <dgm:t>
        <a:bodyPr/>
        <a:lstStyle/>
        <a:p>
          <a:endParaRPr lang="en-US"/>
        </a:p>
      </dgm:t>
    </dgm:pt>
    <dgm:pt modelId="{2D4BC975-4A2F-4FB8-8DF3-BB64A394D03E}" type="pres">
      <dgm:prSet presAssocID="{99F5FF3D-0B6F-447B-B5DC-2C6280E8DE06}" presName="spacerR" presStyleCnt="0"/>
      <dgm:spPr/>
    </dgm:pt>
    <dgm:pt modelId="{C87626F7-8BF6-40F4-936C-36A09D498B96}" type="pres">
      <dgm:prSet presAssocID="{89096D0E-D009-42C9-BF1F-ED6996D76471}" presName="node" presStyleLbl="node1" presStyleIdx="1" presStyleCnt="3" custScaleX="136647" custScaleY="160225">
        <dgm:presLayoutVars>
          <dgm:bulletEnabled val="1"/>
        </dgm:presLayoutVars>
      </dgm:prSet>
      <dgm:spPr/>
      <dgm:t>
        <a:bodyPr/>
        <a:lstStyle/>
        <a:p>
          <a:endParaRPr lang="en-US"/>
        </a:p>
      </dgm:t>
    </dgm:pt>
    <dgm:pt modelId="{1DBB64FB-579C-4F36-A9D4-B45957C346BA}" type="pres">
      <dgm:prSet presAssocID="{76234344-8189-4C00-9508-F3C6BEAF13C0}" presName="spacerL" presStyleCnt="0"/>
      <dgm:spPr/>
    </dgm:pt>
    <dgm:pt modelId="{2C53C654-68AE-4B8A-AA76-3BA0D1E1E011}" type="pres">
      <dgm:prSet presAssocID="{76234344-8189-4C00-9508-F3C6BEAF13C0}" presName="sibTrans" presStyleLbl="sibTrans2D1" presStyleIdx="1" presStyleCnt="2"/>
      <dgm:spPr/>
      <dgm:t>
        <a:bodyPr/>
        <a:lstStyle/>
        <a:p>
          <a:endParaRPr lang="en-US"/>
        </a:p>
      </dgm:t>
    </dgm:pt>
    <dgm:pt modelId="{D8F0280A-992E-4A00-AE30-9DA36A8DF86C}" type="pres">
      <dgm:prSet presAssocID="{76234344-8189-4C00-9508-F3C6BEAF13C0}" presName="spacerR" presStyleCnt="0"/>
      <dgm:spPr/>
    </dgm:pt>
    <dgm:pt modelId="{9FCF23AA-72C3-497D-A256-E6BC53748B10}" type="pres">
      <dgm:prSet presAssocID="{1066A74A-865E-4E30-910C-C446A017EF5B}" presName="node" presStyleLbl="node1" presStyleIdx="2" presStyleCnt="3" custScaleX="146142" custScaleY="192270">
        <dgm:presLayoutVars>
          <dgm:bulletEnabled val="1"/>
        </dgm:presLayoutVars>
      </dgm:prSet>
      <dgm:spPr/>
      <dgm:t>
        <a:bodyPr/>
        <a:lstStyle/>
        <a:p>
          <a:endParaRPr lang="en-US"/>
        </a:p>
      </dgm:t>
    </dgm:pt>
  </dgm:ptLst>
  <dgm:cxnLst>
    <dgm:cxn modelId="{7968E2AA-AA29-41A5-A361-A31703250D10}" type="presOf" srcId="{1066A74A-865E-4E30-910C-C446A017EF5B}" destId="{9FCF23AA-72C3-497D-A256-E6BC53748B10}" srcOrd="0" destOrd="0" presId="urn:microsoft.com/office/officeart/2005/8/layout/equation1"/>
    <dgm:cxn modelId="{02A74D39-7C7A-42B9-8994-7FAC4371660D}" type="presOf" srcId="{3A9E89E2-FA37-4322-BEBE-9DBC4F6A47CB}" destId="{90617DA6-93AD-43CA-9F22-5AE6CA649F75}" srcOrd="0" destOrd="0" presId="urn:microsoft.com/office/officeart/2005/8/layout/equation1"/>
    <dgm:cxn modelId="{DF6A3388-A39E-4754-9E7C-84A6247A3FF9}" srcId="{3A9E89E2-FA37-4322-BEBE-9DBC4F6A47CB}" destId="{89096D0E-D009-42C9-BF1F-ED6996D76471}" srcOrd="1" destOrd="0" parTransId="{05DC5EB6-5E64-44CC-8A40-05C65C523D82}" sibTransId="{76234344-8189-4C00-9508-F3C6BEAF13C0}"/>
    <dgm:cxn modelId="{A5AE11A1-D62B-4B47-AB8E-1A8DB59CBC33}" type="presOf" srcId="{89096D0E-D009-42C9-BF1F-ED6996D76471}" destId="{C87626F7-8BF6-40F4-936C-36A09D498B96}" srcOrd="0" destOrd="0" presId="urn:microsoft.com/office/officeart/2005/8/layout/equation1"/>
    <dgm:cxn modelId="{7EFD0542-2AA6-4B12-A748-2C89DC4784E3}" type="presOf" srcId="{99F5FF3D-0B6F-447B-B5DC-2C6280E8DE06}" destId="{A2DB79E8-B7AC-4CBC-9D4E-FD298E0E9F88}" srcOrd="0" destOrd="0" presId="urn:microsoft.com/office/officeart/2005/8/layout/equation1"/>
    <dgm:cxn modelId="{FF143D7A-3663-45CA-A7B4-C66DE18FB15B}" srcId="{3A9E89E2-FA37-4322-BEBE-9DBC4F6A47CB}" destId="{1066A74A-865E-4E30-910C-C446A017EF5B}" srcOrd="2" destOrd="0" parTransId="{6244BB74-22E6-44DA-9121-4D2E271BA646}" sibTransId="{1A9FEE15-9B27-4F79-86AF-681DD9012AF2}"/>
    <dgm:cxn modelId="{82FDB2C4-4456-409F-BA0C-DE00CB2FB799}" srcId="{3A9E89E2-FA37-4322-BEBE-9DBC4F6A47CB}" destId="{E24BE184-8ED9-488B-9E3C-87C9A0496041}" srcOrd="0" destOrd="0" parTransId="{EDD09603-67C3-4B18-8952-5C9CEA1E4992}" sibTransId="{99F5FF3D-0B6F-447B-B5DC-2C6280E8DE06}"/>
    <dgm:cxn modelId="{F3218F0D-0EFA-4177-9E3C-C7992A638089}" type="presOf" srcId="{76234344-8189-4C00-9508-F3C6BEAF13C0}" destId="{2C53C654-68AE-4B8A-AA76-3BA0D1E1E011}" srcOrd="0" destOrd="0" presId="urn:microsoft.com/office/officeart/2005/8/layout/equation1"/>
    <dgm:cxn modelId="{89D538BD-0739-4B75-B4B5-5A9A19C6B704}" type="presOf" srcId="{E24BE184-8ED9-488B-9E3C-87C9A0496041}" destId="{8B1A720D-3210-4528-B385-828729A87C89}" srcOrd="0" destOrd="0" presId="urn:microsoft.com/office/officeart/2005/8/layout/equation1"/>
    <dgm:cxn modelId="{A5050A85-A1EE-4764-BCA1-8368A55087A2}" type="presParOf" srcId="{90617DA6-93AD-43CA-9F22-5AE6CA649F75}" destId="{8B1A720D-3210-4528-B385-828729A87C89}" srcOrd="0" destOrd="0" presId="urn:microsoft.com/office/officeart/2005/8/layout/equation1"/>
    <dgm:cxn modelId="{219584D8-8DF1-41B4-99B0-E8CC964880DB}" type="presParOf" srcId="{90617DA6-93AD-43CA-9F22-5AE6CA649F75}" destId="{50289D42-5521-424B-B337-8B96C9F7F7FB}" srcOrd="1" destOrd="0" presId="urn:microsoft.com/office/officeart/2005/8/layout/equation1"/>
    <dgm:cxn modelId="{BDCCD01C-7CB2-4546-B2CB-E33A5795BDB5}" type="presParOf" srcId="{90617DA6-93AD-43CA-9F22-5AE6CA649F75}" destId="{A2DB79E8-B7AC-4CBC-9D4E-FD298E0E9F88}" srcOrd="2" destOrd="0" presId="urn:microsoft.com/office/officeart/2005/8/layout/equation1"/>
    <dgm:cxn modelId="{63F9102E-1C41-45BE-95C2-58E4F056B1A6}" type="presParOf" srcId="{90617DA6-93AD-43CA-9F22-5AE6CA649F75}" destId="{2D4BC975-4A2F-4FB8-8DF3-BB64A394D03E}" srcOrd="3" destOrd="0" presId="urn:microsoft.com/office/officeart/2005/8/layout/equation1"/>
    <dgm:cxn modelId="{048DAEAF-B483-4499-A184-66F8595A4AF9}" type="presParOf" srcId="{90617DA6-93AD-43CA-9F22-5AE6CA649F75}" destId="{C87626F7-8BF6-40F4-936C-36A09D498B96}" srcOrd="4" destOrd="0" presId="urn:microsoft.com/office/officeart/2005/8/layout/equation1"/>
    <dgm:cxn modelId="{BC441692-68F9-4EAD-9ADF-921A58949614}" type="presParOf" srcId="{90617DA6-93AD-43CA-9F22-5AE6CA649F75}" destId="{1DBB64FB-579C-4F36-A9D4-B45957C346BA}" srcOrd="5" destOrd="0" presId="urn:microsoft.com/office/officeart/2005/8/layout/equation1"/>
    <dgm:cxn modelId="{2AC48E3F-01BC-4E84-9E4A-35D98E268B01}" type="presParOf" srcId="{90617DA6-93AD-43CA-9F22-5AE6CA649F75}" destId="{2C53C654-68AE-4B8A-AA76-3BA0D1E1E011}" srcOrd="6" destOrd="0" presId="urn:microsoft.com/office/officeart/2005/8/layout/equation1"/>
    <dgm:cxn modelId="{36960CAC-C98F-4F6F-95FC-20023F723808}" type="presParOf" srcId="{90617DA6-93AD-43CA-9F22-5AE6CA649F75}" destId="{D8F0280A-992E-4A00-AE30-9DA36A8DF86C}" srcOrd="7" destOrd="0" presId="urn:microsoft.com/office/officeart/2005/8/layout/equation1"/>
    <dgm:cxn modelId="{A84582E4-BF15-47AE-90D1-FDE732975470}" type="presParOf" srcId="{90617DA6-93AD-43CA-9F22-5AE6CA649F75}" destId="{9FCF23AA-72C3-497D-A256-E6BC53748B10}" srcOrd="8"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3704F5-EC93-4B7F-8BF9-A1957F165872}" type="doc">
      <dgm:prSet loTypeId="urn:microsoft.com/office/officeart/2005/8/layout/list1" loCatId="list" qsTypeId="urn:microsoft.com/office/officeart/2005/8/quickstyle/simple1#3" qsCatId="simple" csTypeId="urn:microsoft.com/office/officeart/2005/8/colors/accent0_1" csCatId="mainScheme" phldr="1"/>
      <dgm:spPr/>
      <dgm:t>
        <a:bodyPr/>
        <a:lstStyle/>
        <a:p>
          <a:endParaRPr lang="en-US"/>
        </a:p>
      </dgm:t>
    </dgm:pt>
    <dgm:pt modelId="{E4139A5C-6890-40FF-9C18-D9BCC2FE81EE}">
      <dgm:prSet phldrT="[Tekstas]" custT="1"/>
      <dgm:spPr>
        <a:solidFill>
          <a:schemeClr val="accent5">
            <a:lumMod val="20000"/>
            <a:lumOff val="80000"/>
          </a:schemeClr>
        </a:solidFill>
      </dgm:spPr>
      <dgm:t>
        <a:bodyPr/>
        <a:lstStyle/>
        <a:p>
          <a:r>
            <a:rPr lang="lt-LT" sz="2000" b="1" dirty="0" smtClean="0"/>
            <a:t>Sveikatos ir sveikos gyvensenos samprata</a:t>
          </a:r>
          <a:endParaRPr lang="en-US" sz="2000" dirty="0"/>
        </a:p>
      </dgm:t>
    </dgm:pt>
    <dgm:pt modelId="{074C1DD8-199B-4E7C-B75B-6A54071097C9}" type="parTrans" cxnId="{522228CB-3859-41D6-B9E9-740AA0F71CE5}">
      <dgm:prSet/>
      <dgm:spPr/>
      <dgm:t>
        <a:bodyPr/>
        <a:lstStyle/>
        <a:p>
          <a:endParaRPr lang="en-US" sz="2000"/>
        </a:p>
      </dgm:t>
    </dgm:pt>
    <dgm:pt modelId="{94BB48A5-7AC5-48BA-8172-9E6FD62397F7}" type="sibTrans" cxnId="{522228CB-3859-41D6-B9E9-740AA0F71CE5}">
      <dgm:prSet/>
      <dgm:spPr/>
      <dgm:t>
        <a:bodyPr/>
        <a:lstStyle/>
        <a:p>
          <a:endParaRPr lang="en-US" sz="2000"/>
        </a:p>
      </dgm:t>
    </dgm:pt>
    <dgm:pt modelId="{4C26D8EA-2C92-43F7-8080-7ED0CC0DEB31}">
      <dgm:prSet phldrT="[Tekstas]" custT="1"/>
      <dgm:spPr>
        <a:solidFill>
          <a:schemeClr val="accent5">
            <a:lumMod val="20000"/>
            <a:lumOff val="80000"/>
          </a:schemeClr>
        </a:solidFill>
      </dgm:spPr>
      <dgm:t>
        <a:bodyPr/>
        <a:lstStyle/>
        <a:p>
          <a:r>
            <a:rPr lang="lt-LT" sz="2000" b="1" dirty="0" smtClean="0"/>
            <a:t>Fizinė sveikata</a:t>
          </a:r>
          <a:r>
            <a:rPr lang="lt-LT" sz="2000" dirty="0" smtClean="0"/>
            <a:t> (fizinis aktyvumas, sveika mityba, veikla ir poilsis, asmens ir aplinkos švara) </a:t>
          </a:r>
          <a:endParaRPr lang="en-US" sz="2000" dirty="0"/>
        </a:p>
      </dgm:t>
    </dgm:pt>
    <dgm:pt modelId="{AD4C9762-2273-4E15-8B19-BC613AD4FF11}" type="parTrans" cxnId="{07B33C43-95FC-4EBF-B164-9DE98EC240AD}">
      <dgm:prSet/>
      <dgm:spPr/>
      <dgm:t>
        <a:bodyPr/>
        <a:lstStyle/>
        <a:p>
          <a:endParaRPr lang="en-US" sz="2000"/>
        </a:p>
      </dgm:t>
    </dgm:pt>
    <dgm:pt modelId="{9FD9246B-33A4-41AD-8801-075866A03A4E}" type="sibTrans" cxnId="{07B33C43-95FC-4EBF-B164-9DE98EC240AD}">
      <dgm:prSet/>
      <dgm:spPr/>
      <dgm:t>
        <a:bodyPr/>
        <a:lstStyle/>
        <a:p>
          <a:endParaRPr lang="en-US" sz="2000"/>
        </a:p>
      </dgm:t>
    </dgm:pt>
    <dgm:pt modelId="{063088FF-B14D-4462-BB26-A615C6FDD365}">
      <dgm:prSet phldrT="[Tekstas]" custT="1"/>
      <dgm:spPr>
        <a:solidFill>
          <a:schemeClr val="accent5">
            <a:lumMod val="20000"/>
            <a:lumOff val="80000"/>
          </a:schemeClr>
        </a:solidFill>
      </dgm:spPr>
      <dgm:t>
        <a:bodyPr/>
        <a:lstStyle/>
        <a:p>
          <a:r>
            <a:rPr lang="lt-LT" sz="2000" b="1" dirty="0" smtClean="0"/>
            <a:t>Socialinė sveikata</a:t>
          </a:r>
          <a:r>
            <a:rPr lang="lt-LT" sz="2000" dirty="0" smtClean="0"/>
            <a:t> (bendravimas, rizikingo elgesio prevencija) </a:t>
          </a:r>
          <a:endParaRPr lang="en-US" sz="2000" dirty="0"/>
        </a:p>
      </dgm:t>
    </dgm:pt>
    <dgm:pt modelId="{17EA9BFA-9F84-40E3-A32C-F9B84DF20A31}" type="parTrans" cxnId="{E01F3E8B-E791-4FFF-923A-ED7054F19B8B}">
      <dgm:prSet/>
      <dgm:spPr/>
      <dgm:t>
        <a:bodyPr/>
        <a:lstStyle/>
        <a:p>
          <a:endParaRPr lang="en-US" sz="2000"/>
        </a:p>
      </dgm:t>
    </dgm:pt>
    <dgm:pt modelId="{D2EBD1FE-6975-4E97-A4FB-B9636213972A}" type="sibTrans" cxnId="{E01F3E8B-E791-4FFF-923A-ED7054F19B8B}">
      <dgm:prSet/>
      <dgm:spPr/>
      <dgm:t>
        <a:bodyPr/>
        <a:lstStyle/>
        <a:p>
          <a:endParaRPr lang="en-US" sz="2000"/>
        </a:p>
      </dgm:t>
    </dgm:pt>
    <dgm:pt modelId="{C0F50D02-6C2B-4C29-863E-819B914A9AD7}">
      <dgm:prSet custT="1"/>
      <dgm:spPr>
        <a:solidFill>
          <a:schemeClr val="accent5">
            <a:lumMod val="20000"/>
            <a:lumOff val="80000"/>
          </a:schemeClr>
        </a:solidFill>
      </dgm:spPr>
      <dgm:t>
        <a:bodyPr/>
        <a:lstStyle/>
        <a:p>
          <a:r>
            <a:rPr lang="lt-LT" sz="2000" b="1" dirty="0" smtClean="0"/>
            <a:t>Psichikos sveikata</a:t>
          </a:r>
          <a:r>
            <a:rPr lang="lt-LT" sz="2000" dirty="0" smtClean="0"/>
            <a:t> (</a:t>
          </a:r>
          <a:r>
            <a:rPr lang="lt-LT" sz="2000" dirty="0" err="1" smtClean="0"/>
            <a:t>savivertė</a:t>
          </a:r>
          <a:r>
            <a:rPr lang="lt-LT" sz="2000" dirty="0" smtClean="0"/>
            <a:t>, emocijos ir jausmai, pozityvus mąstymas) </a:t>
          </a:r>
          <a:endParaRPr lang="en-US" sz="2000" dirty="0"/>
        </a:p>
      </dgm:t>
    </dgm:pt>
    <dgm:pt modelId="{4829300F-A401-4C26-AD57-455E42AFA961}" type="parTrans" cxnId="{88362D3B-6CE2-4FD7-8E0C-E7B01508EAD2}">
      <dgm:prSet/>
      <dgm:spPr/>
      <dgm:t>
        <a:bodyPr/>
        <a:lstStyle/>
        <a:p>
          <a:endParaRPr lang="en-US" sz="2000"/>
        </a:p>
      </dgm:t>
    </dgm:pt>
    <dgm:pt modelId="{AC790196-AC29-40D5-8D8F-34116F4CC92E}" type="sibTrans" cxnId="{88362D3B-6CE2-4FD7-8E0C-E7B01508EAD2}">
      <dgm:prSet/>
      <dgm:spPr/>
      <dgm:t>
        <a:bodyPr/>
        <a:lstStyle/>
        <a:p>
          <a:endParaRPr lang="en-US" sz="2000"/>
        </a:p>
      </dgm:t>
    </dgm:pt>
    <dgm:pt modelId="{AAAECCF2-9A1F-4ECC-BE00-771B1F843270}" type="pres">
      <dgm:prSet presAssocID="{A73704F5-EC93-4B7F-8BF9-A1957F165872}" presName="linear" presStyleCnt="0">
        <dgm:presLayoutVars>
          <dgm:dir/>
          <dgm:animLvl val="lvl"/>
          <dgm:resizeHandles val="exact"/>
        </dgm:presLayoutVars>
      </dgm:prSet>
      <dgm:spPr/>
      <dgm:t>
        <a:bodyPr/>
        <a:lstStyle/>
        <a:p>
          <a:endParaRPr lang="en-US"/>
        </a:p>
      </dgm:t>
    </dgm:pt>
    <dgm:pt modelId="{90EF647D-B0B3-4B98-9852-40D5D72694AF}" type="pres">
      <dgm:prSet presAssocID="{E4139A5C-6890-40FF-9C18-D9BCC2FE81EE}" presName="parentLin" presStyleCnt="0"/>
      <dgm:spPr/>
      <dgm:t>
        <a:bodyPr/>
        <a:lstStyle/>
        <a:p>
          <a:endParaRPr lang="en-US"/>
        </a:p>
      </dgm:t>
    </dgm:pt>
    <dgm:pt modelId="{D4FF8D3E-7A07-4ADF-8B7A-853C03905285}" type="pres">
      <dgm:prSet presAssocID="{E4139A5C-6890-40FF-9C18-D9BCC2FE81EE}" presName="parentLeftMargin" presStyleLbl="node1" presStyleIdx="0" presStyleCnt="4"/>
      <dgm:spPr/>
      <dgm:t>
        <a:bodyPr/>
        <a:lstStyle/>
        <a:p>
          <a:endParaRPr lang="en-US"/>
        </a:p>
      </dgm:t>
    </dgm:pt>
    <dgm:pt modelId="{FA59B2A0-7464-4905-B59D-9ED9A38B8913}" type="pres">
      <dgm:prSet presAssocID="{E4139A5C-6890-40FF-9C18-D9BCC2FE81EE}" presName="parentText" presStyleLbl="node1" presStyleIdx="0" presStyleCnt="4">
        <dgm:presLayoutVars>
          <dgm:chMax val="0"/>
          <dgm:bulletEnabled val="1"/>
        </dgm:presLayoutVars>
      </dgm:prSet>
      <dgm:spPr/>
      <dgm:t>
        <a:bodyPr/>
        <a:lstStyle/>
        <a:p>
          <a:endParaRPr lang="en-US"/>
        </a:p>
      </dgm:t>
    </dgm:pt>
    <dgm:pt modelId="{43D56F9E-94A0-4E86-879F-91D298784875}" type="pres">
      <dgm:prSet presAssocID="{E4139A5C-6890-40FF-9C18-D9BCC2FE81EE}" presName="negativeSpace" presStyleCnt="0"/>
      <dgm:spPr/>
      <dgm:t>
        <a:bodyPr/>
        <a:lstStyle/>
        <a:p>
          <a:endParaRPr lang="en-US"/>
        </a:p>
      </dgm:t>
    </dgm:pt>
    <dgm:pt modelId="{BE62E623-D1A1-43F6-B05F-768D6B673797}" type="pres">
      <dgm:prSet presAssocID="{E4139A5C-6890-40FF-9C18-D9BCC2FE81EE}" presName="childText" presStyleLbl="conFgAcc1" presStyleIdx="0" presStyleCnt="4">
        <dgm:presLayoutVars>
          <dgm:bulletEnabled val="1"/>
        </dgm:presLayoutVars>
      </dgm:prSet>
      <dgm:spPr/>
      <dgm:t>
        <a:bodyPr/>
        <a:lstStyle/>
        <a:p>
          <a:endParaRPr lang="en-US"/>
        </a:p>
      </dgm:t>
    </dgm:pt>
    <dgm:pt modelId="{5F42A4D6-A937-4C5B-94C5-2E08279F3B7D}" type="pres">
      <dgm:prSet presAssocID="{94BB48A5-7AC5-48BA-8172-9E6FD62397F7}" presName="spaceBetweenRectangles" presStyleCnt="0"/>
      <dgm:spPr/>
      <dgm:t>
        <a:bodyPr/>
        <a:lstStyle/>
        <a:p>
          <a:endParaRPr lang="en-US"/>
        </a:p>
      </dgm:t>
    </dgm:pt>
    <dgm:pt modelId="{25EFCBF3-3CA0-489E-9307-18406CC9C33D}" type="pres">
      <dgm:prSet presAssocID="{4C26D8EA-2C92-43F7-8080-7ED0CC0DEB31}" presName="parentLin" presStyleCnt="0"/>
      <dgm:spPr/>
      <dgm:t>
        <a:bodyPr/>
        <a:lstStyle/>
        <a:p>
          <a:endParaRPr lang="en-US"/>
        </a:p>
      </dgm:t>
    </dgm:pt>
    <dgm:pt modelId="{22EFAF94-D6C5-42EC-BBAD-289E9B52ACE9}" type="pres">
      <dgm:prSet presAssocID="{4C26D8EA-2C92-43F7-8080-7ED0CC0DEB31}" presName="parentLeftMargin" presStyleLbl="node1" presStyleIdx="0" presStyleCnt="4"/>
      <dgm:spPr/>
      <dgm:t>
        <a:bodyPr/>
        <a:lstStyle/>
        <a:p>
          <a:endParaRPr lang="en-US"/>
        </a:p>
      </dgm:t>
    </dgm:pt>
    <dgm:pt modelId="{2E3D3D4E-BE7B-4975-96C9-C939EC975979}" type="pres">
      <dgm:prSet presAssocID="{4C26D8EA-2C92-43F7-8080-7ED0CC0DEB31}" presName="parentText" presStyleLbl="node1" presStyleIdx="1" presStyleCnt="4">
        <dgm:presLayoutVars>
          <dgm:chMax val="0"/>
          <dgm:bulletEnabled val="1"/>
        </dgm:presLayoutVars>
      </dgm:prSet>
      <dgm:spPr/>
      <dgm:t>
        <a:bodyPr/>
        <a:lstStyle/>
        <a:p>
          <a:endParaRPr lang="en-US"/>
        </a:p>
      </dgm:t>
    </dgm:pt>
    <dgm:pt modelId="{DC527B8D-44D5-4170-8DDD-8FBAA3096FC0}" type="pres">
      <dgm:prSet presAssocID="{4C26D8EA-2C92-43F7-8080-7ED0CC0DEB31}" presName="negativeSpace" presStyleCnt="0"/>
      <dgm:spPr/>
      <dgm:t>
        <a:bodyPr/>
        <a:lstStyle/>
        <a:p>
          <a:endParaRPr lang="en-US"/>
        </a:p>
      </dgm:t>
    </dgm:pt>
    <dgm:pt modelId="{7CC2022A-3852-433B-B25A-1B3061F070E8}" type="pres">
      <dgm:prSet presAssocID="{4C26D8EA-2C92-43F7-8080-7ED0CC0DEB31}" presName="childText" presStyleLbl="conFgAcc1" presStyleIdx="1" presStyleCnt="4">
        <dgm:presLayoutVars>
          <dgm:bulletEnabled val="1"/>
        </dgm:presLayoutVars>
      </dgm:prSet>
      <dgm:spPr/>
      <dgm:t>
        <a:bodyPr/>
        <a:lstStyle/>
        <a:p>
          <a:endParaRPr lang="en-US"/>
        </a:p>
      </dgm:t>
    </dgm:pt>
    <dgm:pt modelId="{B530F0A0-1C9E-4536-A316-4C36383A9BCA}" type="pres">
      <dgm:prSet presAssocID="{9FD9246B-33A4-41AD-8801-075866A03A4E}" presName="spaceBetweenRectangles" presStyleCnt="0"/>
      <dgm:spPr/>
      <dgm:t>
        <a:bodyPr/>
        <a:lstStyle/>
        <a:p>
          <a:endParaRPr lang="en-US"/>
        </a:p>
      </dgm:t>
    </dgm:pt>
    <dgm:pt modelId="{E0CC3923-E5AD-4FB1-929C-AAF1FC2D25AD}" type="pres">
      <dgm:prSet presAssocID="{C0F50D02-6C2B-4C29-863E-819B914A9AD7}" presName="parentLin" presStyleCnt="0"/>
      <dgm:spPr/>
      <dgm:t>
        <a:bodyPr/>
        <a:lstStyle/>
        <a:p>
          <a:endParaRPr lang="en-US"/>
        </a:p>
      </dgm:t>
    </dgm:pt>
    <dgm:pt modelId="{387D28A6-E3F9-4E0F-9023-79E3AFBA58BE}" type="pres">
      <dgm:prSet presAssocID="{C0F50D02-6C2B-4C29-863E-819B914A9AD7}" presName="parentLeftMargin" presStyleLbl="node1" presStyleIdx="1" presStyleCnt="4"/>
      <dgm:spPr/>
      <dgm:t>
        <a:bodyPr/>
        <a:lstStyle/>
        <a:p>
          <a:endParaRPr lang="en-US"/>
        </a:p>
      </dgm:t>
    </dgm:pt>
    <dgm:pt modelId="{5FA43FDD-5FF8-48A2-9DF3-9544DC5C6167}" type="pres">
      <dgm:prSet presAssocID="{C0F50D02-6C2B-4C29-863E-819B914A9AD7}" presName="parentText" presStyleLbl="node1" presStyleIdx="2" presStyleCnt="4">
        <dgm:presLayoutVars>
          <dgm:chMax val="0"/>
          <dgm:bulletEnabled val="1"/>
        </dgm:presLayoutVars>
      </dgm:prSet>
      <dgm:spPr/>
      <dgm:t>
        <a:bodyPr/>
        <a:lstStyle/>
        <a:p>
          <a:endParaRPr lang="en-US"/>
        </a:p>
      </dgm:t>
    </dgm:pt>
    <dgm:pt modelId="{FFB39C67-20F1-42E9-820C-12CE38836692}" type="pres">
      <dgm:prSet presAssocID="{C0F50D02-6C2B-4C29-863E-819B914A9AD7}" presName="negativeSpace" presStyleCnt="0"/>
      <dgm:spPr/>
      <dgm:t>
        <a:bodyPr/>
        <a:lstStyle/>
        <a:p>
          <a:endParaRPr lang="en-US"/>
        </a:p>
      </dgm:t>
    </dgm:pt>
    <dgm:pt modelId="{BB4D45F7-BFE6-4212-96B5-E88B60F849E9}" type="pres">
      <dgm:prSet presAssocID="{C0F50D02-6C2B-4C29-863E-819B914A9AD7}" presName="childText" presStyleLbl="conFgAcc1" presStyleIdx="2" presStyleCnt="4">
        <dgm:presLayoutVars>
          <dgm:bulletEnabled val="1"/>
        </dgm:presLayoutVars>
      </dgm:prSet>
      <dgm:spPr/>
      <dgm:t>
        <a:bodyPr/>
        <a:lstStyle/>
        <a:p>
          <a:endParaRPr lang="en-US"/>
        </a:p>
      </dgm:t>
    </dgm:pt>
    <dgm:pt modelId="{79610CBC-51FD-45A5-BD93-DAD62027FB0F}" type="pres">
      <dgm:prSet presAssocID="{AC790196-AC29-40D5-8D8F-34116F4CC92E}" presName="spaceBetweenRectangles" presStyleCnt="0"/>
      <dgm:spPr/>
      <dgm:t>
        <a:bodyPr/>
        <a:lstStyle/>
        <a:p>
          <a:endParaRPr lang="en-US"/>
        </a:p>
      </dgm:t>
    </dgm:pt>
    <dgm:pt modelId="{8FF2BC06-1BDF-4D40-A428-573F41C6F4FA}" type="pres">
      <dgm:prSet presAssocID="{063088FF-B14D-4462-BB26-A615C6FDD365}" presName="parentLin" presStyleCnt="0"/>
      <dgm:spPr/>
      <dgm:t>
        <a:bodyPr/>
        <a:lstStyle/>
        <a:p>
          <a:endParaRPr lang="en-US"/>
        </a:p>
      </dgm:t>
    </dgm:pt>
    <dgm:pt modelId="{207F7D66-7688-4513-960C-49B98B9424E5}" type="pres">
      <dgm:prSet presAssocID="{063088FF-B14D-4462-BB26-A615C6FDD365}" presName="parentLeftMargin" presStyleLbl="node1" presStyleIdx="2" presStyleCnt="4"/>
      <dgm:spPr/>
      <dgm:t>
        <a:bodyPr/>
        <a:lstStyle/>
        <a:p>
          <a:endParaRPr lang="en-US"/>
        </a:p>
      </dgm:t>
    </dgm:pt>
    <dgm:pt modelId="{6FDC9EA2-F273-4F2C-9FDE-69A22E3F8F18}" type="pres">
      <dgm:prSet presAssocID="{063088FF-B14D-4462-BB26-A615C6FDD365}" presName="parentText" presStyleLbl="node1" presStyleIdx="3" presStyleCnt="4">
        <dgm:presLayoutVars>
          <dgm:chMax val="0"/>
          <dgm:bulletEnabled val="1"/>
        </dgm:presLayoutVars>
      </dgm:prSet>
      <dgm:spPr/>
      <dgm:t>
        <a:bodyPr/>
        <a:lstStyle/>
        <a:p>
          <a:endParaRPr lang="en-US"/>
        </a:p>
      </dgm:t>
    </dgm:pt>
    <dgm:pt modelId="{57C19E60-62BC-4C86-99F2-4507CB604646}" type="pres">
      <dgm:prSet presAssocID="{063088FF-B14D-4462-BB26-A615C6FDD365}" presName="negativeSpace" presStyleCnt="0"/>
      <dgm:spPr/>
      <dgm:t>
        <a:bodyPr/>
        <a:lstStyle/>
        <a:p>
          <a:endParaRPr lang="en-US"/>
        </a:p>
      </dgm:t>
    </dgm:pt>
    <dgm:pt modelId="{58ACC8D8-E1B8-47DF-BB2B-C25BBEB0E0EF}" type="pres">
      <dgm:prSet presAssocID="{063088FF-B14D-4462-BB26-A615C6FDD365}" presName="childText" presStyleLbl="conFgAcc1" presStyleIdx="3" presStyleCnt="4">
        <dgm:presLayoutVars>
          <dgm:bulletEnabled val="1"/>
        </dgm:presLayoutVars>
      </dgm:prSet>
      <dgm:spPr/>
      <dgm:t>
        <a:bodyPr/>
        <a:lstStyle/>
        <a:p>
          <a:endParaRPr lang="en-US"/>
        </a:p>
      </dgm:t>
    </dgm:pt>
  </dgm:ptLst>
  <dgm:cxnLst>
    <dgm:cxn modelId="{88362D3B-6CE2-4FD7-8E0C-E7B01508EAD2}" srcId="{A73704F5-EC93-4B7F-8BF9-A1957F165872}" destId="{C0F50D02-6C2B-4C29-863E-819B914A9AD7}" srcOrd="2" destOrd="0" parTransId="{4829300F-A401-4C26-AD57-455E42AFA961}" sibTransId="{AC790196-AC29-40D5-8D8F-34116F4CC92E}"/>
    <dgm:cxn modelId="{07B33C43-95FC-4EBF-B164-9DE98EC240AD}" srcId="{A73704F5-EC93-4B7F-8BF9-A1957F165872}" destId="{4C26D8EA-2C92-43F7-8080-7ED0CC0DEB31}" srcOrd="1" destOrd="0" parTransId="{AD4C9762-2273-4E15-8B19-BC613AD4FF11}" sibTransId="{9FD9246B-33A4-41AD-8801-075866A03A4E}"/>
    <dgm:cxn modelId="{112D7442-DC37-4C90-A583-A4E2AF14F3A4}" type="presOf" srcId="{E4139A5C-6890-40FF-9C18-D9BCC2FE81EE}" destId="{D4FF8D3E-7A07-4ADF-8B7A-853C03905285}" srcOrd="0" destOrd="0" presId="urn:microsoft.com/office/officeart/2005/8/layout/list1"/>
    <dgm:cxn modelId="{28AD9D50-31D3-4882-A907-6D1692C34CB4}" type="presOf" srcId="{C0F50D02-6C2B-4C29-863E-819B914A9AD7}" destId="{387D28A6-E3F9-4E0F-9023-79E3AFBA58BE}" srcOrd="0" destOrd="0" presId="urn:microsoft.com/office/officeart/2005/8/layout/list1"/>
    <dgm:cxn modelId="{10EF8437-6186-4B42-ABA9-BD975804BEA2}" type="presOf" srcId="{4C26D8EA-2C92-43F7-8080-7ED0CC0DEB31}" destId="{22EFAF94-D6C5-42EC-BBAD-289E9B52ACE9}" srcOrd="0" destOrd="0" presId="urn:microsoft.com/office/officeart/2005/8/layout/list1"/>
    <dgm:cxn modelId="{9271BCD1-61A4-4741-8549-A954EDA574AF}" type="presOf" srcId="{A73704F5-EC93-4B7F-8BF9-A1957F165872}" destId="{AAAECCF2-9A1F-4ECC-BE00-771B1F843270}" srcOrd="0" destOrd="0" presId="urn:microsoft.com/office/officeart/2005/8/layout/list1"/>
    <dgm:cxn modelId="{F40559C5-EB5B-484D-8048-ACB678B28085}" type="presOf" srcId="{063088FF-B14D-4462-BB26-A615C6FDD365}" destId="{207F7D66-7688-4513-960C-49B98B9424E5}" srcOrd="0" destOrd="0" presId="urn:microsoft.com/office/officeart/2005/8/layout/list1"/>
    <dgm:cxn modelId="{E01F3E8B-E791-4FFF-923A-ED7054F19B8B}" srcId="{A73704F5-EC93-4B7F-8BF9-A1957F165872}" destId="{063088FF-B14D-4462-BB26-A615C6FDD365}" srcOrd="3" destOrd="0" parTransId="{17EA9BFA-9F84-40E3-A32C-F9B84DF20A31}" sibTransId="{D2EBD1FE-6975-4E97-A4FB-B9636213972A}"/>
    <dgm:cxn modelId="{522228CB-3859-41D6-B9E9-740AA0F71CE5}" srcId="{A73704F5-EC93-4B7F-8BF9-A1957F165872}" destId="{E4139A5C-6890-40FF-9C18-D9BCC2FE81EE}" srcOrd="0" destOrd="0" parTransId="{074C1DD8-199B-4E7C-B75B-6A54071097C9}" sibTransId="{94BB48A5-7AC5-48BA-8172-9E6FD62397F7}"/>
    <dgm:cxn modelId="{74756203-6B84-4A38-9240-83922DD1A905}" type="presOf" srcId="{C0F50D02-6C2B-4C29-863E-819B914A9AD7}" destId="{5FA43FDD-5FF8-48A2-9DF3-9544DC5C6167}" srcOrd="1" destOrd="0" presId="urn:microsoft.com/office/officeart/2005/8/layout/list1"/>
    <dgm:cxn modelId="{270BCC42-6295-45AE-A4BD-1AEF495B0EFD}" type="presOf" srcId="{063088FF-B14D-4462-BB26-A615C6FDD365}" destId="{6FDC9EA2-F273-4F2C-9FDE-69A22E3F8F18}" srcOrd="1" destOrd="0" presId="urn:microsoft.com/office/officeart/2005/8/layout/list1"/>
    <dgm:cxn modelId="{6D7C68E8-47C6-49FE-A10F-A03079B84122}" type="presOf" srcId="{E4139A5C-6890-40FF-9C18-D9BCC2FE81EE}" destId="{FA59B2A0-7464-4905-B59D-9ED9A38B8913}" srcOrd="1" destOrd="0" presId="urn:microsoft.com/office/officeart/2005/8/layout/list1"/>
    <dgm:cxn modelId="{DF4B1365-D4E4-414B-925D-DB3539B1B323}" type="presOf" srcId="{4C26D8EA-2C92-43F7-8080-7ED0CC0DEB31}" destId="{2E3D3D4E-BE7B-4975-96C9-C939EC975979}" srcOrd="1" destOrd="0" presId="urn:microsoft.com/office/officeart/2005/8/layout/list1"/>
    <dgm:cxn modelId="{D386870D-D4A5-45F1-B290-60302018A533}" type="presParOf" srcId="{AAAECCF2-9A1F-4ECC-BE00-771B1F843270}" destId="{90EF647D-B0B3-4B98-9852-40D5D72694AF}" srcOrd="0" destOrd="0" presId="urn:microsoft.com/office/officeart/2005/8/layout/list1"/>
    <dgm:cxn modelId="{AF64B366-51C5-4880-9579-97A688AF78E5}" type="presParOf" srcId="{90EF647D-B0B3-4B98-9852-40D5D72694AF}" destId="{D4FF8D3E-7A07-4ADF-8B7A-853C03905285}" srcOrd="0" destOrd="0" presId="urn:microsoft.com/office/officeart/2005/8/layout/list1"/>
    <dgm:cxn modelId="{427FC782-0B5F-42C5-B421-3544E1719DD3}" type="presParOf" srcId="{90EF647D-B0B3-4B98-9852-40D5D72694AF}" destId="{FA59B2A0-7464-4905-B59D-9ED9A38B8913}" srcOrd="1" destOrd="0" presId="urn:microsoft.com/office/officeart/2005/8/layout/list1"/>
    <dgm:cxn modelId="{AD6E2F89-5E3C-48AC-A46E-444B9D39F42F}" type="presParOf" srcId="{AAAECCF2-9A1F-4ECC-BE00-771B1F843270}" destId="{43D56F9E-94A0-4E86-879F-91D298784875}" srcOrd="1" destOrd="0" presId="urn:microsoft.com/office/officeart/2005/8/layout/list1"/>
    <dgm:cxn modelId="{4637A024-175F-40BC-A779-A129462F19EE}" type="presParOf" srcId="{AAAECCF2-9A1F-4ECC-BE00-771B1F843270}" destId="{BE62E623-D1A1-43F6-B05F-768D6B673797}" srcOrd="2" destOrd="0" presId="urn:microsoft.com/office/officeart/2005/8/layout/list1"/>
    <dgm:cxn modelId="{03DC8E3E-18C1-46C4-8442-6F4DFBE25228}" type="presParOf" srcId="{AAAECCF2-9A1F-4ECC-BE00-771B1F843270}" destId="{5F42A4D6-A937-4C5B-94C5-2E08279F3B7D}" srcOrd="3" destOrd="0" presId="urn:microsoft.com/office/officeart/2005/8/layout/list1"/>
    <dgm:cxn modelId="{E587FFE0-6E6E-4ECC-98B0-30F433CC48BF}" type="presParOf" srcId="{AAAECCF2-9A1F-4ECC-BE00-771B1F843270}" destId="{25EFCBF3-3CA0-489E-9307-18406CC9C33D}" srcOrd="4" destOrd="0" presId="urn:microsoft.com/office/officeart/2005/8/layout/list1"/>
    <dgm:cxn modelId="{181A3977-A69E-4E72-9784-F1B55B677EE0}" type="presParOf" srcId="{25EFCBF3-3CA0-489E-9307-18406CC9C33D}" destId="{22EFAF94-D6C5-42EC-BBAD-289E9B52ACE9}" srcOrd="0" destOrd="0" presId="urn:microsoft.com/office/officeart/2005/8/layout/list1"/>
    <dgm:cxn modelId="{3A3CB505-65B8-46E5-B4F5-05CB7D6E9C52}" type="presParOf" srcId="{25EFCBF3-3CA0-489E-9307-18406CC9C33D}" destId="{2E3D3D4E-BE7B-4975-96C9-C939EC975979}" srcOrd="1" destOrd="0" presId="urn:microsoft.com/office/officeart/2005/8/layout/list1"/>
    <dgm:cxn modelId="{0A471DCC-E47F-4DD9-A27C-41A241E8EBB4}" type="presParOf" srcId="{AAAECCF2-9A1F-4ECC-BE00-771B1F843270}" destId="{DC527B8D-44D5-4170-8DDD-8FBAA3096FC0}" srcOrd="5" destOrd="0" presId="urn:microsoft.com/office/officeart/2005/8/layout/list1"/>
    <dgm:cxn modelId="{CADC03A6-A0A8-4266-81F5-7D2DF3E128EF}" type="presParOf" srcId="{AAAECCF2-9A1F-4ECC-BE00-771B1F843270}" destId="{7CC2022A-3852-433B-B25A-1B3061F070E8}" srcOrd="6" destOrd="0" presId="urn:microsoft.com/office/officeart/2005/8/layout/list1"/>
    <dgm:cxn modelId="{5845A3AF-380E-4936-B929-81A46C32AE7D}" type="presParOf" srcId="{AAAECCF2-9A1F-4ECC-BE00-771B1F843270}" destId="{B530F0A0-1C9E-4536-A316-4C36383A9BCA}" srcOrd="7" destOrd="0" presId="urn:microsoft.com/office/officeart/2005/8/layout/list1"/>
    <dgm:cxn modelId="{33F2F2FC-6DBE-4B88-8C66-3748AD6F9917}" type="presParOf" srcId="{AAAECCF2-9A1F-4ECC-BE00-771B1F843270}" destId="{E0CC3923-E5AD-4FB1-929C-AAF1FC2D25AD}" srcOrd="8" destOrd="0" presId="urn:microsoft.com/office/officeart/2005/8/layout/list1"/>
    <dgm:cxn modelId="{E447D1DB-D3B5-492D-BE99-3CC2E0A5399B}" type="presParOf" srcId="{E0CC3923-E5AD-4FB1-929C-AAF1FC2D25AD}" destId="{387D28A6-E3F9-4E0F-9023-79E3AFBA58BE}" srcOrd="0" destOrd="0" presId="urn:microsoft.com/office/officeart/2005/8/layout/list1"/>
    <dgm:cxn modelId="{70FC401E-F081-491B-9790-E0AAA6321E37}" type="presParOf" srcId="{E0CC3923-E5AD-4FB1-929C-AAF1FC2D25AD}" destId="{5FA43FDD-5FF8-48A2-9DF3-9544DC5C6167}" srcOrd="1" destOrd="0" presId="urn:microsoft.com/office/officeart/2005/8/layout/list1"/>
    <dgm:cxn modelId="{48C37CED-F91D-45D0-98D9-28CB53483EF9}" type="presParOf" srcId="{AAAECCF2-9A1F-4ECC-BE00-771B1F843270}" destId="{FFB39C67-20F1-42E9-820C-12CE38836692}" srcOrd="9" destOrd="0" presId="urn:microsoft.com/office/officeart/2005/8/layout/list1"/>
    <dgm:cxn modelId="{4563CE64-D8A7-4925-9B84-AE16B3F3C1BC}" type="presParOf" srcId="{AAAECCF2-9A1F-4ECC-BE00-771B1F843270}" destId="{BB4D45F7-BFE6-4212-96B5-E88B60F849E9}" srcOrd="10" destOrd="0" presId="urn:microsoft.com/office/officeart/2005/8/layout/list1"/>
    <dgm:cxn modelId="{847F82B4-1542-42C4-81BF-C7E9FBE3C6B2}" type="presParOf" srcId="{AAAECCF2-9A1F-4ECC-BE00-771B1F843270}" destId="{79610CBC-51FD-45A5-BD93-DAD62027FB0F}" srcOrd="11" destOrd="0" presId="urn:microsoft.com/office/officeart/2005/8/layout/list1"/>
    <dgm:cxn modelId="{7E80DF0C-6D2E-4B04-9E58-0D4E2C5AE4EA}" type="presParOf" srcId="{AAAECCF2-9A1F-4ECC-BE00-771B1F843270}" destId="{8FF2BC06-1BDF-4D40-A428-573F41C6F4FA}" srcOrd="12" destOrd="0" presId="urn:microsoft.com/office/officeart/2005/8/layout/list1"/>
    <dgm:cxn modelId="{7A75110A-7EB6-4B45-8659-561CB151300A}" type="presParOf" srcId="{8FF2BC06-1BDF-4D40-A428-573F41C6F4FA}" destId="{207F7D66-7688-4513-960C-49B98B9424E5}" srcOrd="0" destOrd="0" presId="urn:microsoft.com/office/officeart/2005/8/layout/list1"/>
    <dgm:cxn modelId="{D7A2AE82-41FD-4D06-839B-09F5A860AB0D}" type="presParOf" srcId="{8FF2BC06-1BDF-4D40-A428-573F41C6F4FA}" destId="{6FDC9EA2-F273-4F2C-9FDE-69A22E3F8F18}" srcOrd="1" destOrd="0" presId="urn:microsoft.com/office/officeart/2005/8/layout/list1"/>
    <dgm:cxn modelId="{9F1EB8A1-1E7E-400A-98E0-51B844FD6E3B}" type="presParOf" srcId="{AAAECCF2-9A1F-4ECC-BE00-771B1F843270}" destId="{57C19E60-62BC-4C86-99F2-4507CB604646}" srcOrd="13" destOrd="0" presId="urn:microsoft.com/office/officeart/2005/8/layout/list1"/>
    <dgm:cxn modelId="{198F587C-8752-4FB7-910A-B7411EEE486E}" type="presParOf" srcId="{AAAECCF2-9A1F-4ECC-BE00-771B1F843270}" destId="{58ACC8D8-E1B8-47DF-BB2B-C25BBEB0E0EF}"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106D96F-1E97-422A-9E1C-480A311452C6}" type="doc">
      <dgm:prSet loTypeId="urn:microsoft.com/office/officeart/2005/8/layout/radial3" loCatId="cycle" qsTypeId="urn:microsoft.com/office/officeart/2005/8/quickstyle/3d3" qsCatId="3D" csTypeId="urn:microsoft.com/office/officeart/2005/8/colors/accent3_5" csCatId="accent3" phldr="1"/>
      <dgm:spPr/>
      <dgm:t>
        <a:bodyPr/>
        <a:lstStyle/>
        <a:p>
          <a:endParaRPr lang="en-US"/>
        </a:p>
      </dgm:t>
    </dgm:pt>
    <dgm:pt modelId="{AEAD7518-E38A-4577-B384-6A4AF0660ADA}">
      <dgm:prSet phldrT="[Text]" custT="1"/>
      <dgm:spPr>
        <a:solidFill>
          <a:schemeClr val="accent6">
            <a:lumMod val="75000"/>
            <a:alpha val="64000"/>
          </a:schemeClr>
        </a:solidFill>
      </dgm:spPr>
      <dgm:t>
        <a:bodyPr/>
        <a:lstStyle/>
        <a:p>
          <a:pPr>
            <a:spcAft>
              <a:spcPts val="0"/>
            </a:spcAft>
          </a:pPr>
          <a:r>
            <a:rPr lang="lt-LT" sz="2000" b="1" dirty="0" smtClean="0">
              <a:solidFill>
                <a:schemeClr val="tx1"/>
              </a:solidFill>
            </a:rPr>
            <a:t>Sveikatos ugdymo </a:t>
          </a:r>
          <a:r>
            <a:rPr lang="lt-LT" sz="2000" b="0" dirty="0" smtClean="0">
              <a:solidFill>
                <a:schemeClr val="tx1"/>
              </a:solidFill>
            </a:rPr>
            <a:t>siekis</a:t>
          </a:r>
          <a:r>
            <a:rPr lang="lt-LT" sz="2000" b="1" dirty="0" smtClean="0">
              <a:solidFill>
                <a:schemeClr val="tx1"/>
              </a:solidFill>
            </a:rPr>
            <a:t> </a:t>
          </a:r>
          <a:r>
            <a:rPr lang="lt-LT" sz="2000" dirty="0" smtClean="0">
              <a:solidFill>
                <a:schemeClr val="tx1"/>
              </a:solidFill>
            </a:rPr>
            <a:t>– </a:t>
          </a:r>
        </a:p>
        <a:p>
          <a:pPr>
            <a:spcAft>
              <a:spcPts val="0"/>
            </a:spcAft>
          </a:pPr>
          <a:r>
            <a:rPr lang="lt-LT" sz="2000" dirty="0" smtClean="0">
              <a:solidFill>
                <a:schemeClr val="tx1"/>
              </a:solidFill>
            </a:rPr>
            <a:t>asmens sveika gyvensena</a:t>
          </a:r>
          <a:endParaRPr lang="en-US" sz="2000" dirty="0" smtClean="0"/>
        </a:p>
        <a:p>
          <a:pPr>
            <a:spcAft>
              <a:spcPct val="35000"/>
            </a:spcAft>
          </a:pPr>
          <a:endParaRPr lang="en-US" sz="2400" dirty="0"/>
        </a:p>
      </dgm:t>
    </dgm:pt>
    <dgm:pt modelId="{79D66F58-CCE0-4CC6-ACB3-4EB5077C5870}" type="parTrans" cxnId="{E3E7A672-48EF-41E5-8B2C-2DD6AA004855}">
      <dgm:prSet/>
      <dgm:spPr/>
      <dgm:t>
        <a:bodyPr/>
        <a:lstStyle/>
        <a:p>
          <a:endParaRPr lang="en-US" sz="2400"/>
        </a:p>
      </dgm:t>
    </dgm:pt>
    <dgm:pt modelId="{1FE61B35-93B4-48F5-A4B2-9DEB2B50224A}" type="sibTrans" cxnId="{E3E7A672-48EF-41E5-8B2C-2DD6AA004855}">
      <dgm:prSet/>
      <dgm:spPr/>
      <dgm:t>
        <a:bodyPr/>
        <a:lstStyle/>
        <a:p>
          <a:endParaRPr lang="en-US" sz="2400"/>
        </a:p>
      </dgm:t>
    </dgm:pt>
    <dgm:pt modelId="{7E224429-AD55-4A67-87C5-142E37182838}">
      <dgm:prSet phldrT="[Text]" custT="1"/>
      <dgm:spPr>
        <a:solidFill>
          <a:schemeClr val="accent5">
            <a:lumMod val="75000"/>
            <a:alpha val="65000"/>
          </a:schemeClr>
        </a:solidFill>
      </dgm:spPr>
      <dgm:t>
        <a:bodyPr/>
        <a:lstStyle/>
        <a:p>
          <a:pPr algn="l">
            <a:spcAft>
              <a:spcPts val="0"/>
            </a:spcAft>
          </a:pPr>
          <a:r>
            <a:rPr lang="lt-LT" sz="2000" b="1" dirty="0" smtClean="0">
              <a:solidFill>
                <a:schemeClr val="tx1"/>
              </a:solidFill>
            </a:rPr>
            <a:t>Rengimo </a:t>
          </a:r>
        </a:p>
        <a:p>
          <a:pPr algn="l">
            <a:spcAft>
              <a:spcPts val="0"/>
            </a:spcAft>
          </a:pPr>
          <a:r>
            <a:rPr lang="lt-LT" sz="2000" b="1" dirty="0" smtClean="0">
              <a:solidFill>
                <a:schemeClr val="tx1"/>
              </a:solidFill>
            </a:rPr>
            <a:t>šeimai siekis </a:t>
          </a:r>
          <a:r>
            <a:rPr lang="lt-LT" sz="2000" b="0" dirty="0" smtClean="0">
              <a:solidFill>
                <a:schemeClr val="tx1"/>
              </a:solidFill>
            </a:rPr>
            <a:t>–</a:t>
          </a:r>
        </a:p>
        <a:p>
          <a:pPr algn="l">
            <a:spcAft>
              <a:spcPts val="0"/>
            </a:spcAft>
          </a:pPr>
          <a:r>
            <a:rPr lang="lt-LT" sz="2000" b="0" dirty="0" smtClean="0">
              <a:solidFill>
                <a:schemeClr val="tx1"/>
              </a:solidFill>
            </a:rPr>
            <a:t>gebėjimas kurti ir palaikyti darnius tarpasmeninius santykius</a:t>
          </a:r>
          <a:r>
            <a:rPr lang="en-US" sz="2000" dirty="0" smtClean="0"/>
            <a:t> </a:t>
          </a:r>
          <a:endParaRPr lang="en-US" sz="2000" dirty="0"/>
        </a:p>
      </dgm:t>
    </dgm:pt>
    <dgm:pt modelId="{09DB4751-B660-4DB9-A85D-D153AECF8A60}" type="parTrans" cxnId="{03A641B8-E943-446B-952C-B3BEC897E211}">
      <dgm:prSet/>
      <dgm:spPr/>
      <dgm:t>
        <a:bodyPr/>
        <a:lstStyle/>
        <a:p>
          <a:endParaRPr lang="en-US" sz="2400"/>
        </a:p>
      </dgm:t>
    </dgm:pt>
    <dgm:pt modelId="{00350C2E-FBFC-40A2-AF66-C350A2BD42BE}" type="sibTrans" cxnId="{03A641B8-E943-446B-952C-B3BEC897E211}">
      <dgm:prSet/>
      <dgm:spPr/>
      <dgm:t>
        <a:bodyPr/>
        <a:lstStyle/>
        <a:p>
          <a:endParaRPr lang="en-US" sz="2400"/>
        </a:p>
      </dgm:t>
    </dgm:pt>
    <dgm:pt modelId="{C45BF739-1BCE-4B38-B57A-AE4A62FFC584}">
      <dgm:prSet phldrT="[Text]" custT="1"/>
      <dgm:spPr/>
      <dgm:t>
        <a:bodyPr/>
        <a:lstStyle/>
        <a:p>
          <a:pPr algn="r">
            <a:spcAft>
              <a:spcPts val="0"/>
            </a:spcAft>
          </a:pPr>
          <a:endParaRPr lang="en-US" sz="2000" noProof="0" dirty="0" smtClean="0"/>
        </a:p>
        <a:p>
          <a:pPr algn="r">
            <a:spcAft>
              <a:spcPts val="0"/>
            </a:spcAft>
          </a:pPr>
          <a:r>
            <a:rPr lang="en-US" sz="2400" noProof="0" dirty="0" smtClean="0"/>
            <a:t> </a:t>
          </a:r>
          <a:r>
            <a:rPr lang="en-US" sz="2400" dirty="0" smtClean="0"/>
            <a:t> </a:t>
          </a:r>
          <a:r>
            <a:rPr lang="lt-LT" sz="2000" b="1" dirty="0" smtClean="0">
              <a:solidFill>
                <a:schemeClr val="tx1"/>
              </a:solidFill>
            </a:rPr>
            <a:t>Lytiškumo </a:t>
          </a:r>
        </a:p>
        <a:p>
          <a:pPr algn="r">
            <a:spcAft>
              <a:spcPts val="0"/>
            </a:spcAft>
          </a:pPr>
          <a:r>
            <a:rPr lang="lt-LT" sz="2000" b="1" dirty="0" smtClean="0">
              <a:solidFill>
                <a:schemeClr val="tx1"/>
              </a:solidFill>
            </a:rPr>
            <a:t>ugdymo siekis </a:t>
          </a:r>
          <a:r>
            <a:rPr lang="lt-LT" sz="2000" dirty="0" smtClean="0">
              <a:solidFill>
                <a:schemeClr val="tx1"/>
              </a:solidFill>
            </a:rPr>
            <a:t>– </a:t>
          </a:r>
        </a:p>
        <a:p>
          <a:pPr algn="r">
            <a:spcAft>
              <a:spcPts val="0"/>
            </a:spcAft>
          </a:pPr>
          <a:r>
            <a:rPr lang="lt-LT" sz="2000" dirty="0" smtClean="0">
              <a:solidFill>
                <a:schemeClr val="tx1"/>
              </a:solidFill>
            </a:rPr>
            <a:t>atsakingas lytinis elgesys, pagarba savo ir kito asmens orumui</a:t>
          </a:r>
          <a:endParaRPr lang="en-US" sz="2000" dirty="0"/>
        </a:p>
      </dgm:t>
    </dgm:pt>
    <dgm:pt modelId="{1E6F8D72-579A-417D-BCDD-EF5D82D959C5}" type="parTrans" cxnId="{09DB6B3C-DC5E-489E-A8FD-35AD66A974D2}">
      <dgm:prSet/>
      <dgm:spPr/>
      <dgm:t>
        <a:bodyPr/>
        <a:lstStyle/>
        <a:p>
          <a:endParaRPr lang="en-US" sz="2400"/>
        </a:p>
      </dgm:t>
    </dgm:pt>
    <dgm:pt modelId="{EEBB65DB-2DEF-4F23-A603-A6606E9B9CCB}" type="sibTrans" cxnId="{09DB6B3C-DC5E-489E-A8FD-35AD66A974D2}">
      <dgm:prSet/>
      <dgm:spPr/>
      <dgm:t>
        <a:bodyPr/>
        <a:lstStyle/>
        <a:p>
          <a:endParaRPr lang="en-US" sz="2400"/>
        </a:p>
      </dgm:t>
    </dgm:pt>
    <dgm:pt modelId="{FDAF09B7-94D7-4101-A715-4AAB25B8D7A7}" type="pres">
      <dgm:prSet presAssocID="{2106D96F-1E97-422A-9E1C-480A311452C6}" presName="composite" presStyleCnt="0">
        <dgm:presLayoutVars>
          <dgm:chMax val="1"/>
          <dgm:dir/>
          <dgm:resizeHandles val="exact"/>
        </dgm:presLayoutVars>
      </dgm:prSet>
      <dgm:spPr/>
      <dgm:t>
        <a:bodyPr/>
        <a:lstStyle/>
        <a:p>
          <a:endParaRPr lang="en-US"/>
        </a:p>
      </dgm:t>
    </dgm:pt>
    <dgm:pt modelId="{9CCF9CD8-E8A0-4302-84FB-16196AE74E15}" type="pres">
      <dgm:prSet presAssocID="{2106D96F-1E97-422A-9E1C-480A311452C6}" presName="radial" presStyleCnt="0">
        <dgm:presLayoutVars>
          <dgm:animLvl val="ctr"/>
        </dgm:presLayoutVars>
      </dgm:prSet>
      <dgm:spPr/>
    </dgm:pt>
    <dgm:pt modelId="{00778B13-DA49-4F33-97FC-2844A70CFEDF}" type="pres">
      <dgm:prSet presAssocID="{AEAD7518-E38A-4577-B384-6A4AF0660ADA}" presName="centerShape" presStyleLbl="vennNode1" presStyleIdx="0" presStyleCnt="3" custScaleX="141207" custScaleY="101208" custLinFactNeighborX="1686" custLinFactNeighborY="-14933"/>
      <dgm:spPr/>
      <dgm:t>
        <a:bodyPr/>
        <a:lstStyle/>
        <a:p>
          <a:endParaRPr lang="en-US"/>
        </a:p>
      </dgm:t>
    </dgm:pt>
    <dgm:pt modelId="{E880FF29-F522-4CD1-8526-6EFB2984CF64}" type="pres">
      <dgm:prSet presAssocID="{7E224429-AD55-4A67-87C5-142E37182838}" presName="node" presStyleLbl="vennNode1" presStyleIdx="1" presStyleCnt="3" custScaleX="295864" custScaleY="211194" custRadScaleRad="106010" custRadScaleInc="-67521">
        <dgm:presLayoutVars>
          <dgm:bulletEnabled val="1"/>
        </dgm:presLayoutVars>
      </dgm:prSet>
      <dgm:spPr/>
      <dgm:t>
        <a:bodyPr/>
        <a:lstStyle/>
        <a:p>
          <a:endParaRPr lang="en-US"/>
        </a:p>
      </dgm:t>
    </dgm:pt>
    <dgm:pt modelId="{4F4013AF-CC30-47F2-90C1-3BD9D72B2576}" type="pres">
      <dgm:prSet presAssocID="{C45BF739-1BCE-4B38-B57A-AE4A62FFC584}" presName="node" presStyleLbl="vennNode1" presStyleIdx="2" presStyleCnt="3" custScaleX="268424" custScaleY="208725" custRadScaleRad="115749" custRadScaleInc="-33704">
        <dgm:presLayoutVars>
          <dgm:bulletEnabled val="1"/>
        </dgm:presLayoutVars>
      </dgm:prSet>
      <dgm:spPr/>
      <dgm:t>
        <a:bodyPr/>
        <a:lstStyle/>
        <a:p>
          <a:endParaRPr lang="en-US"/>
        </a:p>
      </dgm:t>
    </dgm:pt>
  </dgm:ptLst>
  <dgm:cxnLst>
    <dgm:cxn modelId="{03A641B8-E943-446B-952C-B3BEC897E211}" srcId="{AEAD7518-E38A-4577-B384-6A4AF0660ADA}" destId="{7E224429-AD55-4A67-87C5-142E37182838}" srcOrd="0" destOrd="0" parTransId="{09DB4751-B660-4DB9-A85D-D153AECF8A60}" sibTransId="{00350C2E-FBFC-40A2-AF66-C350A2BD42BE}"/>
    <dgm:cxn modelId="{4692A254-6C02-4624-AF04-AE8FB36EE554}" type="presOf" srcId="{AEAD7518-E38A-4577-B384-6A4AF0660ADA}" destId="{00778B13-DA49-4F33-97FC-2844A70CFEDF}" srcOrd="0" destOrd="0" presId="urn:microsoft.com/office/officeart/2005/8/layout/radial3"/>
    <dgm:cxn modelId="{4AA82B78-D636-4DDB-8B52-ED04EE56B3E3}" type="presOf" srcId="{C45BF739-1BCE-4B38-B57A-AE4A62FFC584}" destId="{4F4013AF-CC30-47F2-90C1-3BD9D72B2576}" srcOrd="0" destOrd="0" presId="urn:microsoft.com/office/officeart/2005/8/layout/radial3"/>
    <dgm:cxn modelId="{E3E7A672-48EF-41E5-8B2C-2DD6AA004855}" srcId="{2106D96F-1E97-422A-9E1C-480A311452C6}" destId="{AEAD7518-E38A-4577-B384-6A4AF0660ADA}" srcOrd="0" destOrd="0" parTransId="{79D66F58-CCE0-4CC6-ACB3-4EB5077C5870}" sibTransId="{1FE61B35-93B4-48F5-A4B2-9DEB2B50224A}"/>
    <dgm:cxn modelId="{09DB6B3C-DC5E-489E-A8FD-35AD66A974D2}" srcId="{AEAD7518-E38A-4577-B384-6A4AF0660ADA}" destId="{C45BF739-1BCE-4B38-B57A-AE4A62FFC584}" srcOrd="1" destOrd="0" parTransId="{1E6F8D72-579A-417D-BCDD-EF5D82D959C5}" sibTransId="{EEBB65DB-2DEF-4F23-A603-A6606E9B9CCB}"/>
    <dgm:cxn modelId="{908CA14E-0124-4EF1-A88C-7348B931AA73}" type="presOf" srcId="{7E224429-AD55-4A67-87C5-142E37182838}" destId="{E880FF29-F522-4CD1-8526-6EFB2984CF64}" srcOrd="0" destOrd="0" presId="urn:microsoft.com/office/officeart/2005/8/layout/radial3"/>
    <dgm:cxn modelId="{2C9D380C-63D8-43CC-80E1-69C543A82FD8}" type="presOf" srcId="{2106D96F-1E97-422A-9E1C-480A311452C6}" destId="{FDAF09B7-94D7-4101-A715-4AAB25B8D7A7}" srcOrd="0" destOrd="0" presId="urn:microsoft.com/office/officeart/2005/8/layout/radial3"/>
    <dgm:cxn modelId="{A51DA410-D993-4383-9F2E-5246F095C59A}" type="presParOf" srcId="{FDAF09B7-94D7-4101-A715-4AAB25B8D7A7}" destId="{9CCF9CD8-E8A0-4302-84FB-16196AE74E15}" srcOrd="0" destOrd="0" presId="urn:microsoft.com/office/officeart/2005/8/layout/radial3"/>
    <dgm:cxn modelId="{E3F1444D-C7B3-4FB4-88F6-229DC2CC460B}" type="presParOf" srcId="{9CCF9CD8-E8A0-4302-84FB-16196AE74E15}" destId="{00778B13-DA49-4F33-97FC-2844A70CFEDF}" srcOrd="0" destOrd="0" presId="urn:microsoft.com/office/officeart/2005/8/layout/radial3"/>
    <dgm:cxn modelId="{030E2D95-C512-445C-88ED-2915BA67A714}" type="presParOf" srcId="{9CCF9CD8-E8A0-4302-84FB-16196AE74E15}" destId="{E880FF29-F522-4CD1-8526-6EFB2984CF64}" srcOrd="1" destOrd="0" presId="urn:microsoft.com/office/officeart/2005/8/layout/radial3"/>
    <dgm:cxn modelId="{95A7C4F4-8811-42DF-9753-44ED5E351E99}" type="presParOf" srcId="{9CCF9CD8-E8A0-4302-84FB-16196AE74E15}" destId="{4F4013AF-CC30-47F2-90C1-3BD9D72B2576}" srcOrd="2"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C4D51CF-A3B2-4EE2-9A31-FDB4BA03F8C8}" type="doc">
      <dgm:prSet loTypeId="urn:microsoft.com/office/officeart/2005/8/layout/radial1" loCatId="relationship" qsTypeId="urn:microsoft.com/office/officeart/2005/8/quickstyle/simple1" qsCatId="simple" csTypeId="urn:microsoft.com/office/officeart/2005/8/colors/accent1_2" csCatId="accent1" phldr="1"/>
      <dgm:spPr/>
    </dgm:pt>
    <dgm:pt modelId="{78B076E5-F9DE-49FC-8DF2-14520FF1012E}">
      <dgm:prSet custT="1"/>
      <dgm:spPr>
        <a:solidFill>
          <a:schemeClr val="accent3">
            <a:lumMod val="60000"/>
            <a:lumOff val="40000"/>
          </a:schemeClr>
        </a:solidFill>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lt-LT" sz="140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SVEIKATOS UGDYMUI(SI) PALANKI APLINKA</a:t>
          </a:r>
          <a:endParaRPr kumimoji="0" lang="en-US" altLang="lt-LT" sz="14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lt-LT" sz="14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dgm:t>
    </dgm:pt>
    <dgm:pt modelId="{A35448AD-D412-484A-B5CA-E0CBBA888070}" type="parTrans" cxnId="{D91F7DC8-0CA7-41B7-BBEF-C1F826C7FA8E}">
      <dgm:prSet/>
      <dgm:spPr/>
      <dgm:t>
        <a:bodyPr/>
        <a:lstStyle/>
        <a:p>
          <a:endParaRPr lang="lt-LT"/>
        </a:p>
      </dgm:t>
    </dgm:pt>
    <dgm:pt modelId="{08B7199C-B4FA-447B-A5D8-47E1EBFE829F}" type="sibTrans" cxnId="{D91F7DC8-0CA7-41B7-BBEF-C1F826C7FA8E}">
      <dgm:prSet/>
      <dgm:spPr/>
      <dgm:t>
        <a:bodyPr/>
        <a:lstStyle/>
        <a:p>
          <a:endParaRPr lang="lt-LT"/>
        </a:p>
      </dgm:t>
    </dgm:pt>
    <dgm:pt modelId="{788359F9-EBF0-4D2C-8012-0AA99C6A1EAE}">
      <dgm:prSet custT="1"/>
      <dgm:spPr>
        <a:solidFill>
          <a:schemeClr val="tx2">
            <a:lumMod val="20000"/>
            <a:lumOff val="80000"/>
          </a:schemeClr>
        </a:solidFill>
      </dgm:spPr>
      <dgm: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Aplinka</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turi</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skatinti</a:t>
          </a:r>
          <a:r>
            <a:rPr kumimoji="0" lang="en-US" altLang="lt-LT" sz="105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sveikatai</a:t>
          </a:r>
          <a:r>
            <a:rPr kumimoji="0" lang="en-US" altLang="lt-LT" sz="105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palankų</a:t>
          </a:r>
          <a:r>
            <a:rPr kumimoji="0" lang="en-US" altLang="lt-LT" sz="105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elgesį</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pozityviai</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mąstyti</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draugiškai</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bendrauti</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tinkamai</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maitintis</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judėti</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mankštintis</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taip</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pat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pailsėti</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atsipalaiduoti</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ir kt. </a:t>
          </a:r>
          <a:endParaRPr kumimoji="0" lang="en-US" altLang="lt-LT" sz="105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dgm:t>
    </dgm:pt>
    <dgm:pt modelId="{4498DE79-166E-4134-B5E4-B82ED5F50CBE}" type="parTrans" cxnId="{4D74C43B-F1B9-4A29-9944-B22725BB467C}">
      <dgm:prSet/>
      <dgm:spPr/>
      <dgm:t>
        <a:bodyPr/>
        <a:lstStyle/>
        <a:p>
          <a:endParaRPr lang="lt-LT"/>
        </a:p>
      </dgm:t>
    </dgm:pt>
    <dgm:pt modelId="{99AB7212-CA84-4D9C-8B9D-DC94BFFA7D63}" type="sibTrans" cxnId="{4D74C43B-F1B9-4A29-9944-B22725BB467C}">
      <dgm:prSet/>
      <dgm:spPr/>
      <dgm:t>
        <a:bodyPr/>
        <a:lstStyle/>
        <a:p>
          <a:endParaRPr lang="lt-LT"/>
        </a:p>
      </dgm:t>
    </dgm:pt>
    <dgm:pt modelId="{1C363F1D-F87D-4547-B515-E580DD0FAF7B}">
      <dgm:prSet custT="1"/>
      <dgm:spPr>
        <a:solidFill>
          <a:schemeClr val="accent1">
            <a:lumMod val="20000"/>
            <a:lumOff val="80000"/>
          </a:schemeClr>
        </a:solidFill>
      </dgm:spPr>
      <dgm: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Sudarytos</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tinkamos</a:t>
          </a:r>
          <a:r>
            <a:rPr kumimoji="0" lang="en-US" altLang="lt-LT" sz="105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sąlygos</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aktyviai</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fizinei</a:t>
          </a:r>
          <a:r>
            <a:rPr kumimoji="0" lang="en-US" altLang="lt-LT" sz="105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veiklai</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judėjimui</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žaidimams</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pertraukų</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metu</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sportavimui</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per/</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po</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pamokų</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t.p</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ergonomiškos</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darbo</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vietos</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patalpų</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vėdinimas</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apšvietimas</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ir pan. </a:t>
          </a:r>
          <a:endParaRPr kumimoji="0" lang="en-US" altLang="lt-LT" sz="105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lt-LT" sz="105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dgm:t>
    </dgm:pt>
    <dgm:pt modelId="{B989D613-C960-4F4D-AEB1-5F6441326D64}" type="parTrans" cxnId="{2F3E36C7-BBF2-4784-BA4B-7D9F2BBC54DE}">
      <dgm:prSet/>
      <dgm:spPr/>
      <dgm:t>
        <a:bodyPr/>
        <a:lstStyle/>
        <a:p>
          <a:endParaRPr lang="lt-LT"/>
        </a:p>
      </dgm:t>
    </dgm:pt>
    <dgm:pt modelId="{16BF7C78-BA66-4522-B6F4-69243F491DE5}" type="sibTrans" cxnId="{2F3E36C7-BBF2-4784-BA4B-7D9F2BBC54DE}">
      <dgm:prSet/>
      <dgm:spPr/>
      <dgm:t>
        <a:bodyPr/>
        <a:lstStyle/>
        <a:p>
          <a:endParaRPr lang="lt-LT"/>
        </a:p>
      </dgm:t>
    </dgm:pt>
    <dgm:pt modelId="{F05889E9-B30E-4B6E-9139-70170D06E45E}">
      <dgm:prSet custT="1"/>
      <dgm:spPr>
        <a:solidFill>
          <a:schemeClr val="tx2">
            <a:lumMod val="20000"/>
            <a:lumOff val="80000"/>
          </a:schemeClr>
        </a:solidFill>
      </dgm:spPr>
      <dgm: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3.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Kiekvienas</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turi</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jaustis</a:t>
          </a:r>
          <a:r>
            <a:rPr kumimoji="0" lang="en-US" altLang="lt-LT" sz="1050" b="1"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saugus</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nebijoti</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dalytis</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savo</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patirtimi</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emocijomis</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ir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jausmais</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nebijoti</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būti</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pajuoktas</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atstumtas</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dėl</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išvaizdos</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kitoniškumo</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mokytojo</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ir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mokinio</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mokinių</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tarpusavio</a:t>
          </a:r>
          <a:r>
            <a:rPr kumimoji="0" lang="en-US" altLang="lt-LT" sz="1050" b="1"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santykiai</a:t>
          </a:r>
          <a:r>
            <a:rPr kumimoji="0" lang="en-US" altLang="lt-LT" sz="1050" b="1"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turėtų</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būti</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geranoriški</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draugiški</a:t>
          </a:r>
          <a:r>
            <a:rPr kumimoji="0" lang="en-US" altLang="lt-LT" sz="1050" b="1"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ir </a:t>
          </a:r>
          <a:r>
            <a:rPr kumimoji="0" lang="en-US" altLang="lt-LT" sz="1050" b="1"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pagarbūs</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n-US" altLang="lt-LT" sz="105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lt-LT" sz="105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dgm:t>
    </dgm:pt>
    <dgm:pt modelId="{82D2A356-48F6-4460-8CC0-5949448DED65}" type="parTrans" cxnId="{285DF12F-FA5A-419F-A58E-278064553E05}">
      <dgm:prSet/>
      <dgm:spPr/>
      <dgm:t>
        <a:bodyPr/>
        <a:lstStyle/>
        <a:p>
          <a:endParaRPr lang="lt-LT"/>
        </a:p>
      </dgm:t>
    </dgm:pt>
    <dgm:pt modelId="{73F73666-43CB-49E2-9C4D-B362EF85BD62}" type="sibTrans" cxnId="{285DF12F-FA5A-419F-A58E-278064553E05}">
      <dgm:prSet/>
      <dgm:spPr/>
      <dgm:t>
        <a:bodyPr/>
        <a:lstStyle/>
        <a:p>
          <a:endParaRPr lang="lt-LT"/>
        </a:p>
      </dgm:t>
    </dgm:pt>
    <dgm:pt modelId="{C85F5DFB-BC4E-4FDB-AEA2-92C4FA4B2437}">
      <dgm:prSet custT="1"/>
      <dgm:spPr>
        <a:solidFill>
          <a:schemeClr val="accent1">
            <a:lumMod val="40000"/>
            <a:lumOff val="60000"/>
          </a:schemeClr>
        </a:solidFill>
      </dgm:spPr>
      <dgm:t>
        <a:bodyPr/>
        <a:lstStyle/>
        <a:p>
          <a:pPr marL="0" marR="0" lvl="0" indent="0" algn="just" defTabSz="914400" rtl="0" eaLnBrk="0" fontAlgn="ctr" latinLnBrk="0" hangingPunct="0">
            <a:lnSpc>
              <a:spcPct val="100000"/>
            </a:lnSpc>
            <a:spcBef>
              <a:spcPct val="0"/>
            </a:spcBef>
            <a:spcAft>
              <a:spcPct val="0"/>
            </a:spcAft>
            <a:buClrTx/>
            <a:buSzTx/>
            <a:buFontTx/>
            <a:buNone/>
            <a:tabLst/>
          </a:pP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Svarbu</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bendradarbiauti</a:t>
          </a:r>
          <a:r>
            <a:rPr kumimoji="0" lang="en-US" altLang="lt-LT" sz="1050" b="1"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a:t>
          </a:r>
          <a:r>
            <a:rPr kumimoji="0" lang="en-US" altLang="lt-LT" sz="1050" b="1"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šeima</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programą</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pristatyti</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tėvams</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periodiškai</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aptarti</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jos</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įgyvendinimo</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galimybes</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ir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mokinių</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pasiekimus</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taip</a:t>
          </a: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pat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bendradarbiauti</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su</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visuomenės</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sveikatos </a:t>
          </a:r>
          <a:r>
            <a:rPr kumimoji="0" lang="en-US" altLang="lt-LT" sz="105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priežiūros</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specialistais</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biurais</a:t>
          </a:r>
          <a:r>
            <a:rPr kumimoji="0" lang="en-US" altLang="lt-LT" sz="105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US" altLang="lt-LT" sz="105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lt-LT" sz="105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US" altLang="lt-LT" sz="105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lt-LT" sz="6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dgm:t>
    </dgm:pt>
    <dgm:pt modelId="{5E16CDB8-5673-4BBA-8B26-E878DB05A028}" type="parTrans" cxnId="{E09256D5-9E84-41D3-B325-C4969F31E331}">
      <dgm:prSet/>
      <dgm:spPr/>
      <dgm:t>
        <a:bodyPr/>
        <a:lstStyle/>
        <a:p>
          <a:endParaRPr lang="lt-LT"/>
        </a:p>
      </dgm:t>
    </dgm:pt>
    <dgm:pt modelId="{497A3D79-FD15-46F9-99E2-A1A079A2316B}" type="sibTrans" cxnId="{E09256D5-9E84-41D3-B325-C4969F31E331}">
      <dgm:prSet/>
      <dgm:spPr/>
      <dgm:t>
        <a:bodyPr/>
        <a:lstStyle/>
        <a:p>
          <a:endParaRPr lang="lt-LT"/>
        </a:p>
      </dgm:t>
    </dgm:pt>
    <dgm:pt modelId="{DEC71C01-DA3B-43D8-B27A-81D99E3E8BCB}">
      <dgm:prSet/>
      <dgm:spPr>
        <a:solidFill>
          <a:schemeClr val="tx2">
            <a:lumMod val="20000"/>
            <a:lumOff val="80000"/>
          </a:schemeClr>
        </a:solidFill>
      </dgm:spPr>
      <dgm: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lt-LT"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 Sveikatos </a:t>
          </a:r>
          <a:r>
            <a:rPr kumimoji="0" lang="en-US" altLang="lt-LT"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ugdymas</a:t>
          </a:r>
          <a:r>
            <a:rPr kumimoji="0" lang="en-US" altLang="lt-LT"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per </a:t>
          </a:r>
          <a:r>
            <a:rPr kumimoji="0" lang="en-US" altLang="lt-LT"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pamokas</a:t>
          </a:r>
          <a:r>
            <a:rPr kumimoji="0" lang="en-US" altLang="lt-LT"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turėtų</a:t>
          </a:r>
          <a:r>
            <a:rPr kumimoji="0" lang="en-US" altLang="lt-LT"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būti</a:t>
          </a:r>
          <a:r>
            <a:rPr kumimoji="0" lang="en-US" altLang="lt-LT"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b="1"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tęsiamas</a:t>
          </a:r>
          <a:r>
            <a:rPr kumimoji="0" lang="en-US" altLang="lt-LT"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ir </a:t>
          </a:r>
          <a:r>
            <a:rPr kumimoji="0" lang="en-US" altLang="lt-LT"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plėtojamas</a:t>
          </a:r>
          <a:r>
            <a:rPr kumimoji="0" lang="en-US" altLang="lt-LT"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b="1"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neformaliuoju</a:t>
          </a:r>
          <a:r>
            <a:rPr kumimoji="0" lang="en-US" altLang="lt-LT" b="1"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b="1"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švietimu</a:t>
          </a:r>
          <a:r>
            <a:rPr kumimoji="0" lang="en-US" altLang="lt-LT"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įvairia</a:t>
          </a:r>
          <a:r>
            <a:rPr kumimoji="0" lang="en-US" altLang="lt-LT"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mokinių</a:t>
          </a:r>
          <a:r>
            <a:rPr kumimoji="0" lang="en-US" altLang="lt-LT"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veikla</a:t>
          </a:r>
          <a:r>
            <a:rPr kumimoji="0" lang="en-US" altLang="lt-LT"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mokykloje</a:t>
          </a:r>
          <a:r>
            <a:rPr kumimoji="0" lang="en-US" altLang="lt-LT"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ir </a:t>
          </a:r>
          <a:r>
            <a:rPr kumimoji="0" lang="en-US" altLang="lt-LT"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už</a:t>
          </a:r>
          <a:r>
            <a:rPr kumimoji="0" lang="en-US" altLang="lt-LT"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jos</a:t>
          </a:r>
          <a:r>
            <a:rPr kumimoji="0" lang="en-US" altLang="lt-LT"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ribų</a:t>
          </a:r>
          <a:r>
            <a:rPr kumimoji="0" lang="en-US" altLang="lt-LT"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n-US" altLang="lt-LT"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dgm:t>
    </dgm:pt>
    <dgm:pt modelId="{7BF9D357-DF49-4FF8-A6FF-6582CE53CF3B}" type="parTrans" cxnId="{655EA879-688D-48BE-8AF9-CA7D991B176B}">
      <dgm:prSet/>
      <dgm:spPr/>
      <dgm:t>
        <a:bodyPr/>
        <a:lstStyle/>
        <a:p>
          <a:endParaRPr lang="lt-LT"/>
        </a:p>
      </dgm:t>
    </dgm:pt>
    <dgm:pt modelId="{1F840625-65CD-47F8-A389-77B99C353CB5}" type="sibTrans" cxnId="{655EA879-688D-48BE-8AF9-CA7D991B176B}">
      <dgm:prSet/>
      <dgm:spPr/>
      <dgm:t>
        <a:bodyPr/>
        <a:lstStyle/>
        <a:p>
          <a:endParaRPr lang="lt-LT"/>
        </a:p>
      </dgm:t>
    </dgm:pt>
    <dgm:pt modelId="{1EE0E56F-A44B-4749-BD05-DFFCE2E4CF5E}" type="pres">
      <dgm:prSet presAssocID="{9C4D51CF-A3B2-4EE2-9A31-FDB4BA03F8C8}" presName="cycle" presStyleCnt="0">
        <dgm:presLayoutVars>
          <dgm:chMax val="1"/>
          <dgm:dir/>
          <dgm:animLvl val="ctr"/>
          <dgm:resizeHandles val="exact"/>
        </dgm:presLayoutVars>
      </dgm:prSet>
      <dgm:spPr/>
    </dgm:pt>
    <dgm:pt modelId="{EDC4323A-0BE4-46FB-BA0C-CA72BF8BA2AE}" type="pres">
      <dgm:prSet presAssocID="{78B076E5-F9DE-49FC-8DF2-14520FF1012E}" presName="centerShape" presStyleLbl="node0" presStyleIdx="0" presStyleCnt="1" custScaleX="120401" custScaleY="109395" custLinFactNeighborX="-1997" custLinFactNeighborY="-386"/>
      <dgm:spPr/>
      <dgm:t>
        <a:bodyPr/>
        <a:lstStyle/>
        <a:p>
          <a:endParaRPr lang="lt-LT"/>
        </a:p>
      </dgm:t>
    </dgm:pt>
    <dgm:pt modelId="{1434AF63-F217-4C55-A356-1F7A83339608}" type="pres">
      <dgm:prSet presAssocID="{4498DE79-166E-4134-B5E4-B82ED5F50CBE}" presName="Name9" presStyleLbl="parChTrans1D2" presStyleIdx="0" presStyleCnt="5"/>
      <dgm:spPr/>
      <dgm:t>
        <a:bodyPr/>
        <a:lstStyle/>
        <a:p>
          <a:endParaRPr lang="lt-LT"/>
        </a:p>
      </dgm:t>
    </dgm:pt>
    <dgm:pt modelId="{7BA5A295-EA79-47C8-88D5-4A6D466D6F52}" type="pres">
      <dgm:prSet presAssocID="{4498DE79-166E-4134-B5E4-B82ED5F50CBE}" presName="connTx" presStyleLbl="parChTrans1D2" presStyleIdx="0" presStyleCnt="5"/>
      <dgm:spPr/>
      <dgm:t>
        <a:bodyPr/>
        <a:lstStyle/>
        <a:p>
          <a:endParaRPr lang="lt-LT"/>
        </a:p>
      </dgm:t>
    </dgm:pt>
    <dgm:pt modelId="{7644D409-4C2D-46AC-97AB-7B90A0A39161}" type="pres">
      <dgm:prSet presAssocID="{788359F9-EBF0-4D2C-8012-0AA99C6A1EAE}" presName="node" presStyleLbl="node1" presStyleIdx="0" presStyleCnt="5" custScaleX="254036" custScaleY="145180">
        <dgm:presLayoutVars>
          <dgm:bulletEnabled val="1"/>
        </dgm:presLayoutVars>
      </dgm:prSet>
      <dgm:spPr/>
      <dgm:t>
        <a:bodyPr/>
        <a:lstStyle/>
        <a:p>
          <a:endParaRPr lang="lt-LT"/>
        </a:p>
      </dgm:t>
    </dgm:pt>
    <dgm:pt modelId="{737B7E66-62F8-4E1F-8000-240F429ACC82}" type="pres">
      <dgm:prSet presAssocID="{B989D613-C960-4F4D-AEB1-5F6441326D64}" presName="Name9" presStyleLbl="parChTrans1D2" presStyleIdx="1" presStyleCnt="5"/>
      <dgm:spPr/>
      <dgm:t>
        <a:bodyPr/>
        <a:lstStyle/>
        <a:p>
          <a:endParaRPr lang="lt-LT"/>
        </a:p>
      </dgm:t>
    </dgm:pt>
    <dgm:pt modelId="{139D6190-BEB1-4CA3-8A82-04600DEF1745}" type="pres">
      <dgm:prSet presAssocID="{B989D613-C960-4F4D-AEB1-5F6441326D64}" presName="connTx" presStyleLbl="parChTrans1D2" presStyleIdx="1" presStyleCnt="5"/>
      <dgm:spPr/>
      <dgm:t>
        <a:bodyPr/>
        <a:lstStyle/>
        <a:p>
          <a:endParaRPr lang="lt-LT"/>
        </a:p>
      </dgm:t>
    </dgm:pt>
    <dgm:pt modelId="{CD7753B4-D573-4B66-868E-CE16A437321B}" type="pres">
      <dgm:prSet presAssocID="{1C363F1D-F87D-4547-B515-E580DD0FAF7B}" presName="node" presStyleLbl="node1" presStyleIdx="1" presStyleCnt="5" custScaleX="246564" custScaleY="142221" custRadScaleRad="137247" custRadScaleInc="14737">
        <dgm:presLayoutVars>
          <dgm:bulletEnabled val="1"/>
        </dgm:presLayoutVars>
      </dgm:prSet>
      <dgm:spPr/>
      <dgm:t>
        <a:bodyPr/>
        <a:lstStyle/>
        <a:p>
          <a:endParaRPr lang="lt-LT"/>
        </a:p>
      </dgm:t>
    </dgm:pt>
    <dgm:pt modelId="{4CA45195-CBC7-40F9-AB41-3E835DA206A0}" type="pres">
      <dgm:prSet presAssocID="{82D2A356-48F6-4460-8CC0-5949448DED65}" presName="Name9" presStyleLbl="parChTrans1D2" presStyleIdx="2" presStyleCnt="5"/>
      <dgm:spPr/>
      <dgm:t>
        <a:bodyPr/>
        <a:lstStyle/>
        <a:p>
          <a:endParaRPr lang="lt-LT"/>
        </a:p>
      </dgm:t>
    </dgm:pt>
    <dgm:pt modelId="{E3624A4D-E561-4717-8A15-79AE721CC3E2}" type="pres">
      <dgm:prSet presAssocID="{82D2A356-48F6-4460-8CC0-5949448DED65}" presName="connTx" presStyleLbl="parChTrans1D2" presStyleIdx="2" presStyleCnt="5"/>
      <dgm:spPr/>
      <dgm:t>
        <a:bodyPr/>
        <a:lstStyle/>
        <a:p>
          <a:endParaRPr lang="lt-LT"/>
        </a:p>
      </dgm:t>
    </dgm:pt>
    <dgm:pt modelId="{33166F08-8164-46D1-B54D-BAE7DC2B6084}" type="pres">
      <dgm:prSet presAssocID="{F05889E9-B30E-4B6E-9139-70170D06E45E}" presName="node" presStyleLbl="node1" presStyleIdx="2" presStyleCnt="5" custScaleX="238247" custScaleY="138062" custRadScaleRad="115263" custRadScaleInc="-51165">
        <dgm:presLayoutVars>
          <dgm:bulletEnabled val="1"/>
        </dgm:presLayoutVars>
      </dgm:prSet>
      <dgm:spPr/>
      <dgm:t>
        <a:bodyPr/>
        <a:lstStyle/>
        <a:p>
          <a:endParaRPr lang="lt-LT"/>
        </a:p>
      </dgm:t>
    </dgm:pt>
    <dgm:pt modelId="{93143624-8317-4E2F-98BD-9693CCA59E7F}" type="pres">
      <dgm:prSet presAssocID="{5E16CDB8-5673-4BBA-8B26-E878DB05A028}" presName="Name9" presStyleLbl="parChTrans1D2" presStyleIdx="3" presStyleCnt="5"/>
      <dgm:spPr/>
      <dgm:t>
        <a:bodyPr/>
        <a:lstStyle/>
        <a:p>
          <a:endParaRPr lang="lt-LT"/>
        </a:p>
      </dgm:t>
    </dgm:pt>
    <dgm:pt modelId="{DE979BFF-2364-44D9-A138-9D58DF88E7DC}" type="pres">
      <dgm:prSet presAssocID="{5E16CDB8-5673-4BBA-8B26-E878DB05A028}" presName="connTx" presStyleLbl="parChTrans1D2" presStyleIdx="3" presStyleCnt="5"/>
      <dgm:spPr/>
      <dgm:t>
        <a:bodyPr/>
        <a:lstStyle/>
        <a:p>
          <a:endParaRPr lang="lt-LT"/>
        </a:p>
      </dgm:t>
    </dgm:pt>
    <dgm:pt modelId="{E329AD5C-1676-47FE-BE49-B76164AC98CF}" type="pres">
      <dgm:prSet presAssocID="{C85F5DFB-BC4E-4FDB-AEA2-92C4FA4B2437}" presName="node" presStyleLbl="node1" presStyleIdx="3" presStyleCnt="5" custScaleX="242476" custScaleY="148927" custRadScaleRad="117591" custRadScaleInc="61075">
        <dgm:presLayoutVars>
          <dgm:bulletEnabled val="1"/>
        </dgm:presLayoutVars>
      </dgm:prSet>
      <dgm:spPr/>
      <dgm:t>
        <a:bodyPr/>
        <a:lstStyle/>
        <a:p>
          <a:endParaRPr lang="lt-LT"/>
        </a:p>
      </dgm:t>
    </dgm:pt>
    <dgm:pt modelId="{994CC76C-0955-4673-8A17-CB92FE09355A}" type="pres">
      <dgm:prSet presAssocID="{7BF9D357-DF49-4FF8-A6FF-6582CE53CF3B}" presName="Name9" presStyleLbl="parChTrans1D2" presStyleIdx="4" presStyleCnt="5"/>
      <dgm:spPr/>
      <dgm:t>
        <a:bodyPr/>
        <a:lstStyle/>
        <a:p>
          <a:endParaRPr lang="lt-LT"/>
        </a:p>
      </dgm:t>
    </dgm:pt>
    <dgm:pt modelId="{EE9E19DB-D939-4DDE-BD09-4E9B7EBA7AD0}" type="pres">
      <dgm:prSet presAssocID="{7BF9D357-DF49-4FF8-A6FF-6582CE53CF3B}" presName="connTx" presStyleLbl="parChTrans1D2" presStyleIdx="4" presStyleCnt="5"/>
      <dgm:spPr/>
      <dgm:t>
        <a:bodyPr/>
        <a:lstStyle/>
        <a:p>
          <a:endParaRPr lang="lt-LT"/>
        </a:p>
      </dgm:t>
    </dgm:pt>
    <dgm:pt modelId="{1CA07B02-EF85-4DA7-8E62-E0E63C536EF6}" type="pres">
      <dgm:prSet presAssocID="{DEC71C01-DA3B-43D8-B27A-81D99E3E8BCB}" presName="node" presStyleLbl="node1" presStyleIdx="4" presStyleCnt="5" custScaleX="218968" custScaleY="137570" custRadScaleRad="136422" custRadScaleInc="-6327">
        <dgm:presLayoutVars>
          <dgm:bulletEnabled val="1"/>
        </dgm:presLayoutVars>
      </dgm:prSet>
      <dgm:spPr/>
      <dgm:t>
        <a:bodyPr/>
        <a:lstStyle/>
        <a:p>
          <a:endParaRPr lang="lt-LT"/>
        </a:p>
      </dgm:t>
    </dgm:pt>
  </dgm:ptLst>
  <dgm:cxnLst>
    <dgm:cxn modelId="{1807CA8A-BFC8-4918-8527-2BD43D9B0595}" type="presOf" srcId="{7BF9D357-DF49-4FF8-A6FF-6582CE53CF3B}" destId="{994CC76C-0955-4673-8A17-CB92FE09355A}" srcOrd="0" destOrd="0" presId="urn:microsoft.com/office/officeart/2005/8/layout/radial1"/>
    <dgm:cxn modelId="{E23C53BA-9ED2-4F0C-9C17-BFB95DB6C174}" type="presOf" srcId="{4498DE79-166E-4134-B5E4-B82ED5F50CBE}" destId="{7BA5A295-EA79-47C8-88D5-4A6D466D6F52}" srcOrd="1" destOrd="0" presId="urn:microsoft.com/office/officeart/2005/8/layout/radial1"/>
    <dgm:cxn modelId="{EC1C856B-B546-446C-868C-F907F648B65E}" type="presOf" srcId="{B989D613-C960-4F4D-AEB1-5F6441326D64}" destId="{139D6190-BEB1-4CA3-8A82-04600DEF1745}" srcOrd="1" destOrd="0" presId="urn:microsoft.com/office/officeart/2005/8/layout/radial1"/>
    <dgm:cxn modelId="{9C5C17C6-8FE5-484A-9201-14D2E2A1E184}" type="presOf" srcId="{1C363F1D-F87D-4547-B515-E580DD0FAF7B}" destId="{CD7753B4-D573-4B66-868E-CE16A437321B}" srcOrd="0" destOrd="0" presId="urn:microsoft.com/office/officeart/2005/8/layout/radial1"/>
    <dgm:cxn modelId="{285DF12F-FA5A-419F-A58E-278064553E05}" srcId="{78B076E5-F9DE-49FC-8DF2-14520FF1012E}" destId="{F05889E9-B30E-4B6E-9139-70170D06E45E}" srcOrd="2" destOrd="0" parTransId="{82D2A356-48F6-4460-8CC0-5949448DED65}" sibTransId="{73F73666-43CB-49E2-9C4D-B362EF85BD62}"/>
    <dgm:cxn modelId="{2F3E36C7-BBF2-4784-BA4B-7D9F2BBC54DE}" srcId="{78B076E5-F9DE-49FC-8DF2-14520FF1012E}" destId="{1C363F1D-F87D-4547-B515-E580DD0FAF7B}" srcOrd="1" destOrd="0" parTransId="{B989D613-C960-4F4D-AEB1-5F6441326D64}" sibTransId="{16BF7C78-BA66-4522-B6F4-69243F491DE5}"/>
    <dgm:cxn modelId="{48428A4E-D19B-476B-8997-F99F72D12655}" type="presOf" srcId="{82D2A356-48F6-4460-8CC0-5949448DED65}" destId="{4CA45195-CBC7-40F9-AB41-3E835DA206A0}" srcOrd="0" destOrd="0" presId="urn:microsoft.com/office/officeart/2005/8/layout/radial1"/>
    <dgm:cxn modelId="{C4D05409-3CA8-40EC-B8FC-0B56A8B9D6B0}" type="presOf" srcId="{DEC71C01-DA3B-43D8-B27A-81D99E3E8BCB}" destId="{1CA07B02-EF85-4DA7-8E62-E0E63C536EF6}" srcOrd="0" destOrd="0" presId="urn:microsoft.com/office/officeart/2005/8/layout/radial1"/>
    <dgm:cxn modelId="{0FF3293A-6628-410B-AC92-D454BBF26FBC}" type="presOf" srcId="{4498DE79-166E-4134-B5E4-B82ED5F50CBE}" destId="{1434AF63-F217-4C55-A356-1F7A83339608}" srcOrd="0" destOrd="0" presId="urn:microsoft.com/office/officeart/2005/8/layout/radial1"/>
    <dgm:cxn modelId="{D91F7DC8-0CA7-41B7-BBEF-C1F826C7FA8E}" srcId="{9C4D51CF-A3B2-4EE2-9A31-FDB4BA03F8C8}" destId="{78B076E5-F9DE-49FC-8DF2-14520FF1012E}" srcOrd="0" destOrd="0" parTransId="{A35448AD-D412-484A-B5CA-E0CBBA888070}" sibTransId="{08B7199C-B4FA-447B-A5D8-47E1EBFE829F}"/>
    <dgm:cxn modelId="{ADE4AA0C-2495-489A-9C15-972758EFBAE8}" type="presOf" srcId="{78B076E5-F9DE-49FC-8DF2-14520FF1012E}" destId="{EDC4323A-0BE4-46FB-BA0C-CA72BF8BA2AE}" srcOrd="0" destOrd="0" presId="urn:microsoft.com/office/officeart/2005/8/layout/radial1"/>
    <dgm:cxn modelId="{A0946301-1895-4D3D-9437-7F93FDC74724}" type="presOf" srcId="{788359F9-EBF0-4D2C-8012-0AA99C6A1EAE}" destId="{7644D409-4C2D-46AC-97AB-7B90A0A39161}" srcOrd="0" destOrd="0" presId="urn:microsoft.com/office/officeart/2005/8/layout/radial1"/>
    <dgm:cxn modelId="{29212926-B293-4D18-93A6-C771F17AE19B}" type="presOf" srcId="{5E16CDB8-5673-4BBA-8B26-E878DB05A028}" destId="{DE979BFF-2364-44D9-A138-9D58DF88E7DC}" srcOrd="1" destOrd="0" presId="urn:microsoft.com/office/officeart/2005/8/layout/radial1"/>
    <dgm:cxn modelId="{8966622C-4784-460E-A2DA-2C5965661E01}" type="presOf" srcId="{5E16CDB8-5673-4BBA-8B26-E878DB05A028}" destId="{93143624-8317-4E2F-98BD-9693CCA59E7F}" srcOrd="0" destOrd="0" presId="urn:microsoft.com/office/officeart/2005/8/layout/radial1"/>
    <dgm:cxn modelId="{F1799706-F8CF-4000-AD2D-E86B541C48E2}" type="presOf" srcId="{9C4D51CF-A3B2-4EE2-9A31-FDB4BA03F8C8}" destId="{1EE0E56F-A44B-4749-BD05-DFFCE2E4CF5E}" srcOrd="0" destOrd="0" presId="urn:microsoft.com/office/officeart/2005/8/layout/radial1"/>
    <dgm:cxn modelId="{9A836BD8-EF9A-4A67-8E10-E6839EDFE373}" type="presOf" srcId="{C85F5DFB-BC4E-4FDB-AEA2-92C4FA4B2437}" destId="{E329AD5C-1676-47FE-BE49-B76164AC98CF}" srcOrd="0" destOrd="0" presId="urn:microsoft.com/office/officeart/2005/8/layout/radial1"/>
    <dgm:cxn modelId="{07BE62F9-B557-40AC-879C-7EE8B7491337}" type="presOf" srcId="{82D2A356-48F6-4460-8CC0-5949448DED65}" destId="{E3624A4D-E561-4717-8A15-79AE721CC3E2}" srcOrd="1" destOrd="0" presId="urn:microsoft.com/office/officeart/2005/8/layout/radial1"/>
    <dgm:cxn modelId="{4D74C43B-F1B9-4A29-9944-B22725BB467C}" srcId="{78B076E5-F9DE-49FC-8DF2-14520FF1012E}" destId="{788359F9-EBF0-4D2C-8012-0AA99C6A1EAE}" srcOrd="0" destOrd="0" parTransId="{4498DE79-166E-4134-B5E4-B82ED5F50CBE}" sibTransId="{99AB7212-CA84-4D9C-8B9D-DC94BFFA7D63}"/>
    <dgm:cxn modelId="{159F3462-810D-4687-BA80-0FBBE8019C30}" type="presOf" srcId="{B989D613-C960-4F4D-AEB1-5F6441326D64}" destId="{737B7E66-62F8-4E1F-8000-240F429ACC82}" srcOrd="0" destOrd="0" presId="urn:microsoft.com/office/officeart/2005/8/layout/radial1"/>
    <dgm:cxn modelId="{E09256D5-9E84-41D3-B325-C4969F31E331}" srcId="{78B076E5-F9DE-49FC-8DF2-14520FF1012E}" destId="{C85F5DFB-BC4E-4FDB-AEA2-92C4FA4B2437}" srcOrd="3" destOrd="0" parTransId="{5E16CDB8-5673-4BBA-8B26-E878DB05A028}" sibTransId="{497A3D79-FD15-46F9-99E2-A1A079A2316B}"/>
    <dgm:cxn modelId="{655EA879-688D-48BE-8AF9-CA7D991B176B}" srcId="{78B076E5-F9DE-49FC-8DF2-14520FF1012E}" destId="{DEC71C01-DA3B-43D8-B27A-81D99E3E8BCB}" srcOrd="4" destOrd="0" parTransId="{7BF9D357-DF49-4FF8-A6FF-6582CE53CF3B}" sibTransId="{1F840625-65CD-47F8-A389-77B99C353CB5}"/>
    <dgm:cxn modelId="{C04A539E-F79E-4091-A014-FD041612EE64}" type="presOf" srcId="{F05889E9-B30E-4B6E-9139-70170D06E45E}" destId="{33166F08-8164-46D1-B54D-BAE7DC2B6084}" srcOrd="0" destOrd="0" presId="urn:microsoft.com/office/officeart/2005/8/layout/radial1"/>
    <dgm:cxn modelId="{309267B1-2B1A-4343-976B-4945BEAA52A4}" type="presOf" srcId="{7BF9D357-DF49-4FF8-A6FF-6582CE53CF3B}" destId="{EE9E19DB-D939-4DDE-BD09-4E9B7EBA7AD0}" srcOrd="1" destOrd="0" presId="urn:microsoft.com/office/officeart/2005/8/layout/radial1"/>
    <dgm:cxn modelId="{F2B6A5D5-D7C9-4BDF-8539-B5A1252B12C4}" type="presParOf" srcId="{1EE0E56F-A44B-4749-BD05-DFFCE2E4CF5E}" destId="{EDC4323A-0BE4-46FB-BA0C-CA72BF8BA2AE}" srcOrd="0" destOrd="0" presId="urn:microsoft.com/office/officeart/2005/8/layout/radial1"/>
    <dgm:cxn modelId="{A2FA1FEF-0D53-487D-8D0F-CDAC56DB7688}" type="presParOf" srcId="{1EE0E56F-A44B-4749-BD05-DFFCE2E4CF5E}" destId="{1434AF63-F217-4C55-A356-1F7A83339608}" srcOrd="1" destOrd="0" presId="urn:microsoft.com/office/officeart/2005/8/layout/radial1"/>
    <dgm:cxn modelId="{E940B526-921F-47AD-907E-16E10AEAADF6}" type="presParOf" srcId="{1434AF63-F217-4C55-A356-1F7A83339608}" destId="{7BA5A295-EA79-47C8-88D5-4A6D466D6F52}" srcOrd="0" destOrd="0" presId="urn:microsoft.com/office/officeart/2005/8/layout/radial1"/>
    <dgm:cxn modelId="{57FECABE-89B8-4DB1-90C3-7E2344243724}" type="presParOf" srcId="{1EE0E56F-A44B-4749-BD05-DFFCE2E4CF5E}" destId="{7644D409-4C2D-46AC-97AB-7B90A0A39161}" srcOrd="2" destOrd="0" presId="urn:microsoft.com/office/officeart/2005/8/layout/radial1"/>
    <dgm:cxn modelId="{D2C55391-7401-4972-8F46-B21C78DF6E8C}" type="presParOf" srcId="{1EE0E56F-A44B-4749-BD05-DFFCE2E4CF5E}" destId="{737B7E66-62F8-4E1F-8000-240F429ACC82}" srcOrd="3" destOrd="0" presId="urn:microsoft.com/office/officeart/2005/8/layout/radial1"/>
    <dgm:cxn modelId="{4C09B10A-833D-40E2-A696-998DF47796C9}" type="presParOf" srcId="{737B7E66-62F8-4E1F-8000-240F429ACC82}" destId="{139D6190-BEB1-4CA3-8A82-04600DEF1745}" srcOrd="0" destOrd="0" presId="urn:microsoft.com/office/officeart/2005/8/layout/radial1"/>
    <dgm:cxn modelId="{695AA6B7-A316-4258-B6CD-9C7968EF5A08}" type="presParOf" srcId="{1EE0E56F-A44B-4749-BD05-DFFCE2E4CF5E}" destId="{CD7753B4-D573-4B66-868E-CE16A437321B}" srcOrd="4" destOrd="0" presId="urn:microsoft.com/office/officeart/2005/8/layout/radial1"/>
    <dgm:cxn modelId="{8598B9D1-E7E8-451D-B50B-D1C6F8C54123}" type="presParOf" srcId="{1EE0E56F-A44B-4749-BD05-DFFCE2E4CF5E}" destId="{4CA45195-CBC7-40F9-AB41-3E835DA206A0}" srcOrd="5" destOrd="0" presId="urn:microsoft.com/office/officeart/2005/8/layout/radial1"/>
    <dgm:cxn modelId="{A0A57BC7-B10B-4F4F-BA75-20E23C1C8331}" type="presParOf" srcId="{4CA45195-CBC7-40F9-AB41-3E835DA206A0}" destId="{E3624A4D-E561-4717-8A15-79AE721CC3E2}" srcOrd="0" destOrd="0" presId="urn:microsoft.com/office/officeart/2005/8/layout/radial1"/>
    <dgm:cxn modelId="{01B22E7E-1FB2-4C48-876D-2A8ED453421B}" type="presParOf" srcId="{1EE0E56F-A44B-4749-BD05-DFFCE2E4CF5E}" destId="{33166F08-8164-46D1-B54D-BAE7DC2B6084}" srcOrd="6" destOrd="0" presId="urn:microsoft.com/office/officeart/2005/8/layout/radial1"/>
    <dgm:cxn modelId="{588FD828-C8F4-4B3B-B100-FD6A22B1E859}" type="presParOf" srcId="{1EE0E56F-A44B-4749-BD05-DFFCE2E4CF5E}" destId="{93143624-8317-4E2F-98BD-9693CCA59E7F}" srcOrd="7" destOrd="0" presId="urn:microsoft.com/office/officeart/2005/8/layout/radial1"/>
    <dgm:cxn modelId="{4A22553B-2AC7-475D-B0BD-50F18546326F}" type="presParOf" srcId="{93143624-8317-4E2F-98BD-9693CCA59E7F}" destId="{DE979BFF-2364-44D9-A138-9D58DF88E7DC}" srcOrd="0" destOrd="0" presId="urn:microsoft.com/office/officeart/2005/8/layout/radial1"/>
    <dgm:cxn modelId="{A01DDC6A-B25B-46A8-9534-C8B69A7B6444}" type="presParOf" srcId="{1EE0E56F-A44B-4749-BD05-DFFCE2E4CF5E}" destId="{E329AD5C-1676-47FE-BE49-B76164AC98CF}" srcOrd="8" destOrd="0" presId="urn:microsoft.com/office/officeart/2005/8/layout/radial1"/>
    <dgm:cxn modelId="{6D3C3978-A3F8-4B7F-A6A6-65B70F69064F}" type="presParOf" srcId="{1EE0E56F-A44B-4749-BD05-DFFCE2E4CF5E}" destId="{994CC76C-0955-4673-8A17-CB92FE09355A}" srcOrd="9" destOrd="0" presId="urn:microsoft.com/office/officeart/2005/8/layout/radial1"/>
    <dgm:cxn modelId="{9C6DFAB3-3781-472A-998B-445153098262}" type="presParOf" srcId="{994CC76C-0955-4673-8A17-CB92FE09355A}" destId="{EE9E19DB-D939-4DDE-BD09-4E9B7EBA7AD0}" srcOrd="0" destOrd="0" presId="urn:microsoft.com/office/officeart/2005/8/layout/radial1"/>
    <dgm:cxn modelId="{209977AA-E734-47C5-8464-55CD95300273}" type="presParOf" srcId="{1EE0E56F-A44B-4749-BD05-DFFCE2E4CF5E}" destId="{1CA07B02-EF85-4DA7-8E62-E0E63C536EF6}" srcOrd="1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1A720D-3210-4528-B385-828729A87C89}">
      <dsp:nvSpPr>
        <dsp:cNvPr id="0" name=""/>
        <dsp:cNvSpPr/>
      </dsp:nvSpPr>
      <dsp:spPr>
        <a:xfrm>
          <a:off x="657" y="1317283"/>
          <a:ext cx="1975137" cy="2261977"/>
        </a:xfrm>
        <a:prstGeom prst="ellipse">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lt-LT" sz="1700" b="1" kern="1200" dirty="0" smtClean="0">
              <a:solidFill>
                <a:schemeClr val="tx1"/>
              </a:solidFill>
            </a:rPr>
            <a:t>Sveikatos ugdymo bendroji programa (2012)</a:t>
          </a:r>
          <a:endParaRPr lang="en-US" sz="1700" b="1" kern="1200" dirty="0"/>
        </a:p>
      </dsp:txBody>
      <dsp:txXfrm>
        <a:off x="289909" y="1648542"/>
        <a:ext cx="1396633" cy="1599459"/>
      </dsp:txXfrm>
    </dsp:sp>
    <dsp:sp modelId="{A2DB79E8-B7AC-4CBC-9D4E-FD298E0E9F88}">
      <dsp:nvSpPr>
        <dsp:cNvPr id="0" name=""/>
        <dsp:cNvSpPr/>
      </dsp:nvSpPr>
      <dsp:spPr>
        <a:xfrm>
          <a:off x="2090429" y="2038864"/>
          <a:ext cx="818815" cy="818815"/>
        </a:xfrm>
        <a:prstGeom prst="mathPlus">
          <a:avLst/>
        </a:prstGeom>
        <a:solidFill>
          <a:schemeClr val="accent1">
            <a:tint val="6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b="1" kern="1200"/>
        </a:p>
      </dsp:txBody>
      <dsp:txXfrm>
        <a:off x="2198963" y="2351979"/>
        <a:ext cx="601747" cy="192585"/>
      </dsp:txXfrm>
    </dsp:sp>
    <dsp:sp modelId="{C87626F7-8BF6-40F4-936C-36A09D498B96}">
      <dsp:nvSpPr>
        <dsp:cNvPr id="0" name=""/>
        <dsp:cNvSpPr/>
      </dsp:nvSpPr>
      <dsp:spPr>
        <a:xfrm>
          <a:off x="3023879" y="1317283"/>
          <a:ext cx="1929114" cy="2261977"/>
        </a:xfrm>
        <a:prstGeom prst="ellipse">
          <a:avLst/>
        </a:prstGeom>
        <a:solidFill>
          <a:schemeClr val="accent5">
            <a:lumMod val="40000"/>
            <a:lumOff val="6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lt-LT" sz="1600" b="1" kern="1200" dirty="0" smtClean="0">
              <a:solidFill>
                <a:schemeClr val="tx1"/>
              </a:solidFill>
            </a:rPr>
            <a:t>Rengimo šeimai ir lytiškumo ugdymo programa (2007)</a:t>
          </a:r>
          <a:endParaRPr lang="en-US" sz="1600" b="1" kern="1200" dirty="0">
            <a:solidFill>
              <a:schemeClr val="tx1"/>
            </a:solidFill>
          </a:endParaRPr>
        </a:p>
      </dsp:txBody>
      <dsp:txXfrm>
        <a:off x="3306391" y="1648542"/>
        <a:ext cx="1364090" cy="1599459"/>
      </dsp:txXfrm>
    </dsp:sp>
    <dsp:sp modelId="{2C53C654-68AE-4B8A-AA76-3BA0D1E1E011}">
      <dsp:nvSpPr>
        <dsp:cNvPr id="0" name=""/>
        <dsp:cNvSpPr/>
      </dsp:nvSpPr>
      <dsp:spPr>
        <a:xfrm>
          <a:off x="5067628" y="2038864"/>
          <a:ext cx="818815" cy="818815"/>
        </a:xfrm>
        <a:prstGeom prst="mathEqual">
          <a:avLst/>
        </a:prstGeom>
        <a:solidFill>
          <a:schemeClr val="accent1">
            <a:tint val="6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b="1" kern="1200"/>
        </a:p>
      </dsp:txBody>
      <dsp:txXfrm>
        <a:off x="5176162" y="2207540"/>
        <a:ext cx="601747" cy="481463"/>
      </dsp:txXfrm>
    </dsp:sp>
    <dsp:sp modelId="{9FCF23AA-72C3-497D-A256-E6BC53748B10}">
      <dsp:nvSpPr>
        <dsp:cNvPr id="0" name=""/>
        <dsp:cNvSpPr/>
      </dsp:nvSpPr>
      <dsp:spPr>
        <a:xfrm>
          <a:off x="6001077" y="1091085"/>
          <a:ext cx="2063160" cy="2714372"/>
        </a:xfrm>
        <a:prstGeom prst="ellipse">
          <a:avLst/>
        </a:prstGeom>
        <a:solidFill>
          <a:srgbClr val="92D05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lt-LT" sz="1600" b="1" kern="1200" noProof="0" dirty="0" smtClean="0">
              <a:solidFill>
                <a:schemeClr val="tx1"/>
              </a:solidFill>
            </a:rPr>
            <a:t>Sveikatos ir lytiškumo ugdymo bei rengimo šeimai bendroji programa (2016)</a:t>
          </a:r>
          <a:endParaRPr lang="lt-LT" sz="1600" b="1" kern="1200" noProof="0" dirty="0"/>
        </a:p>
      </dsp:txBody>
      <dsp:txXfrm>
        <a:off x="6303220" y="1488596"/>
        <a:ext cx="1458874" cy="19193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62E623-D1A1-43F6-B05F-768D6B673797}">
      <dsp:nvSpPr>
        <dsp:cNvPr id="0" name=""/>
        <dsp:cNvSpPr/>
      </dsp:nvSpPr>
      <dsp:spPr>
        <a:xfrm>
          <a:off x="0" y="515021"/>
          <a:ext cx="8229600" cy="781200"/>
        </a:xfrm>
        <a:prstGeom prst="rect">
          <a:avLst/>
        </a:prstGeom>
        <a:solidFill>
          <a:schemeClr val="dk1">
            <a:alpha val="90000"/>
            <a:tint val="40000"/>
            <a:hueOff val="0"/>
            <a:satOff val="0"/>
            <a:lumOff val="0"/>
            <a:alphaOff val="0"/>
          </a:schemeClr>
        </a:solidFill>
        <a:ln w="1905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A59B2A0-7464-4905-B59D-9ED9A38B8913}">
      <dsp:nvSpPr>
        <dsp:cNvPr id="0" name=""/>
        <dsp:cNvSpPr/>
      </dsp:nvSpPr>
      <dsp:spPr>
        <a:xfrm>
          <a:off x="411480" y="57461"/>
          <a:ext cx="5760720" cy="915120"/>
        </a:xfrm>
        <a:prstGeom prst="roundRect">
          <a:avLst/>
        </a:prstGeom>
        <a:solidFill>
          <a:schemeClr val="accent5">
            <a:lumMod val="20000"/>
            <a:lumOff val="8000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lt-LT" sz="2000" b="1" kern="1200" dirty="0" smtClean="0"/>
            <a:t>Sveikatos ir sveikos gyvensenos samprata</a:t>
          </a:r>
          <a:endParaRPr lang="en-US" sz="2000" kern="1200" dirty="0"/>
        </a:p>
      </dsp:txBody>
      <dsp:txXfrm>
        <a:off x="456152" y="102133"/>
        <a:ext cx="5671376" cy="825776"/>
      </dsp:txXfrm>
    </dsp:sp>
    <dsp:sp modelId="{7CC2022A-3852-433B-B25A-1B3061F070E8}">
      <dsp:nvSpPr>
        <dsp:cNvPr id="0" name=""/>
        <dsp:cNvSpPr/>
      </dsp:nvSpPr>
      <dsp:spPr>
        <a:xfrm>
          <a:off x="0" y="1921181"/>
          <a:ext cx="8229600" cy="781200"/>
        </a:xfrm>
        <a:prstGeom prst="rect">
          <a:avLst/>
        </a:prstGeom>
        <a:solidFill>
          <a:schemeClr val="dk1">
            <a:alpha val="90000"/>
            <a:tint val="40000"/>
            <a:hueOff val="0"/>
            <a:satOff val="0"/>
            <a:lumOff val="0"/>
            <a:alphaOff val="0"/>
          </a:schemeClr>
        </a:solidFill>
        <a:ln w="1905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E3D3D4E-BE7B-4975-96C9-C939EC975979}">
      <dsp:nvSpPr>
        <dsp:cNvPr id="0" name=""/>
        <dsp:cNvSpPr/>
      </dsp:nvSpPr>
      <dsp:spPr>
        <a:xfrm>
          <a:off x="411480" y="1463621"/>
          <a:ext cx="5760720" cy="915120"/>
        </a:xfrm>
        <a:prstGeom prst="roundRect">
          <a:avLst/>
        </a:prstGeom>
        <a:solidFill>
          <a:schemeClr val="accent5">
            <a:lumMod val="20000"/>
            <a:lumOff val="8000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lt-LT" sz="2000" b="1" kern="1200" dirty="0" smtClean="0"/>
            <a:t>Fizinė sveikata</a:t>
          </a:r>
          <a:r>
            <a:rPr lang="lt-LT" sz="2000" kern="1200" dirty="0" smtClean="0"/>
            <a:t> (fizinis aktyvumas, sveika mityba, veikla ir poilsis, asmens ir aplinkos švara) </a:t>
          </a:r>
          <a:endParaRPr lang="en-US" sz="2000" kern="1200" dirty="0"/>
        </a:p>
      </dsp:txBody>
      <dsp:txXfrm>
        <a:off x="456152" y="1508293"/>
        <a:ext cx="5671376" cy="825776"/>
      </dsp:txXfrm>
    </dsp:sp>
    <dsp:sp modelId="{BB4D45F7-BFE6-4212-96B5-E88B60F849E9}">
      <dsp:nvSpPr>
        <dsp:cNvPr id="0" name=""/>
        <dsp:cNvSpPr/>
      </dsp:nvSpPr>
      <dsp:spPr>
        <a:xfrm>
          <a:off x="0" y="3327341"/>
          <a:ext cx="8229600" cy="781200"/>
        </a:xfrm>
        <a:prstGeom prst="rect">
          <a:avLst/>
        </a:prstGeom>
        <a:solidFill>
          <a:schemeClr val="dk1">
            <a:alpha val="90000"/>
            <a:tint val="40000"/>
            <a:hueOff val="0"/>
            <a:satOff val="0"/>
            <a:lumOff val="0"/>
            <a:alphaOff val="0"/>
          </a:schemeClr>
        </a:solidFill>
        <a:ln w="1905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A43FDD-5FF8-48A2-9DF3-9544DC5C6167}">
      <dsp:nvSpPr>
        <dsp:cNvPr id="0" name=""/>
        <dsp:cNvSpPr/>
      </dsp:nvSpPr>
      <dsp:spPr>
        <a:xfrm>
          <a:off x="411480" y="2869781"/>
          <a:ext cx="5760720" cy="915120"/>
        </a:xfrm>
        <a:prstGeom prst="roundRect">
          <a:avLst/>
        </a:prstGeom>
        <a:solidFill>
          <a:schemeClr val="accent5">
            <a:lumMod val="20000"/>
            <a:lumOff val="8000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lt-LT" sz="2000" b="1" kern="1200" dirty="0" smtClean="0"/>
            <a:t>Psichikos sveikata</a:t>
          </a:r>
          <a:r>
            <a:rPr lang="lt-LT" sz="2000" kern="1200" dirty="0" smtClean="0"/>
            <a:t> (</a:t>
          </a:r>
          <a:r>
            <a:rPr lang="lt-LT" sz="2000" kern="1200" dirty="0" err="1" smtClean="0"/>
            <a:t>savivertė</a:t>
          </a:r>
          <a:r>
            <a:rPr lang="lt-LT" sz="2000" kern="1200" dirty="0" smtClean="0"/>
            <a:t>, emocijos ir jausmai, pozityvus mąstymas) </a:t>
          </a:r>
          <a:endParaRPr lang="en-US" sz="2000" kern="1200" dirty="0"/>
        </a:p>
      </dsp:txBody>
      <dsp:txXfrm>
        <a:off x="456152" y="2914453"/>
        <a:ext cx="5671376" cy="825776"/>
      </dsp:txXfrm>
    </dsp:sp>
    <dsp:sp modelId="{58ACC8D8-E1B8-47DF-BB2B-C25BBEB0E0EF}">
      <dsp:nvSpPr>
        <dsp:cNvPr id="0" name=""/>
        <dsp:cNvSpPr/>
      </dsp:nvSpPr>
      <dsp:spPr>
        <a:xfrm>
          <a:off x="0" y="4733502"/>
          <a:ext cx="8229600" cy="781200"/>
        </a:xfrm>
        <a:prstGeom prst="rect">
          <a:avLst/>
        </a:prstGeom>
        <a:solidFill>
          <a:schemeClr val="dk1">
            <a:alpha val="90000"/>
            <a:tint val="40000"/>
            <a:hueOff val="0"/>
            <a:satOff val="0"/>
            <a:lumOff val="0"/>
            <a:alphaOff val="0"/>
          </a:schemeClr>
        </a:solidFill>
        <a:ln w="1905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DC9EA2-F273-4F2C-9FDE-69A22E3F8F18}">
      <dsp:nvSpPr>
        <dsp:cNvPr id="0" name=""/>
        <dsp:cNvSpPr/>
      </dsp:nvSpPr>
      <dsp:spPr>
        <a:xfrm>
          <a:off x="411480" y="4275942"/>
          <a:ext cx="5760720" cy="915120"/>
        </a:xfrm>
        <a:prstGeom prst="roundRect">
          <a:avLst/>
        </a:prstGeom>
        <a:solidFill>
          <a:schemeClr val="accent5">
            <a:lumMod val="20000"/>
            <a:lumOff val="8000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lt-LT" sz="2000" b="1" kern="1200" dirty="0" smtClean="0"/>
            <a:t>Socialinė sveikata</a:t>
          </a:r>
          <a:r>
            <a:rPr lang="lt-LT" sz="2000" kern="1200" dirty="0" smtClean="0"/>
            <a:t> (bendravimas, rizikingo elgesio prevencija) </a:t>
          </a:r>
          <a:endParaRPr lang="en-US" sz="2000" kern="1200" dirty="0"/>
        </a:p>
      </dsp:txBody>
      <dsp:txXfrm>
        <a:off x="456152" y="4320614"/>
        <a:ext cx="5671376" cy="8257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778B13-DA49-4F33-97FC-2844A70CFEDF}">
      <dsp:nvSpPr>
        <dsp:cNvPr id="0" name=""/>
        <dsp:cNvSpPr/>
      </dsp:nvSpPr>
      <dsp:spPr>
        <a:xfrm>
          <a:off x="1889146" y="598318"/>
          <a:ext cx="4142354" cy="2968970"/>
        </a:xfrm>
        <a:prstGeom prst="ellipse">
          <a:avLst/>
        </a:prstGeom>
        <a:solidFill>
          <a:schemeClr val="accent6">
            <a:lumMod val="75000"/>
            <a:alpha val="6400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ts val="0"/>
            </a:spcAft>
          </a:pPr>
          <a:r>
            <a:rPr lang="lt-LT" sz="2000" b="1" kern="1200" dirty="0" smtClean="0">
              <a:solidFill>
                <a:schemeClr val="tx1"/>
              </a:solidFill>
            </a:rPr>
            <a:t>Sveikatos ugdymo </a:t>
          </a:r>
          <a:r>
            <a:rPr lang="lt-LT" sz="2000" b="0" kern="1200" dirty="0" smtClean="0">
              <a:solidFill>
                <a:schemeClr val="tx1"/>
              </a:solidFill>
            </a:rPr>
            <a:t>siekis</a:t>
          </a:r>
          <a:r>
            <a:rPr lang="lt-LT" sz="2000" b="1" kern="1200" dirty="0" smtClean="0">
              <a:solidFill>
                <a:schemeClr val="tx1"/>
              </a:solidFill>
            </a:rPr>
            <a:t> </a:t>
          </a:r>
          <a:r>
            <a:rPr lang="lt-LT" sz="2000" kern="1200" dirty="0" smtClean="0">
              <a:solidFill>
                <a:schemeClr val="tx1"/>
              </a:solidFill>
            </a:rPr>
            <a:t>– </a:t>
          </a:r>
        </a:p>
        <a:p>
          <a:pPr lvl="0" algn="ctr" defTabSz="889000">
            <a:lnSpc>
              <a:spcPct val="90000"/>
            </a:lnSpc>
            <a:spcBef>
              <a:spcPct val="0"/>
            </a:spcBef>
            <a:spcAft>
              <a:spcPts val="0"/>
            </a:spcAft>
          </a:pPr>
          <a:r>
            <a:rPr lang="lt-LT" sz="2000" kern="1200" dirty="0" smtClean="0">
              <a:solidFill>
                <a:schemeClr val="tx1"/>
              </a:solidFill>
            </a:rPr>
            <a:t>asmens sveika gyvensena</a:t>
          </a:r>
          <a:endParaRPr lang="en-US" sz="2000" kern="1200" dirty="0" smtClean="0"/>
        </a:p>
        <a:p>
          <a:pPr lvl="0" algn="ctr" defTabSz="889000">
            <a:lnSpc>
              <a:spcPct val="90000"/>
            </a:lnSpc>
            <a:spcBef>
              <a:spcPct val="0"/>
            </a:spcBef>
            <a:spcAft>
              <a:spcPct val="35000"/>
            </a:spcAft>
          </a:pPr>
          <a:endParaRPr lang="en-US" sz="2400" kern="1200" dirty="0"/>
        </a:p>
      </dsp:txBody>
      <dsp:txXfrm>
        <a:off x="2495780" y="1033114"/>
        <a:ext cx="2929086" cy="2099378"/>
      </dsp:txXfrm>
    </dsp:sp>
    <dsp:sp modelId="{E880FF29-F522-4CD1-8526-6EFB2984CF64}">
      <dsp:nvSpPr>
        <dsp:cNvPr id="0" name=""/>
        <dsp:cNvSpPr/>
      </dsp:nvSpPr>
      <dsp:spPr>
        <a:xfrm>
          <a:off x="2" y="2163817"/>
          <a:ext cx="4339634" cy="3097722"/>
        </a:xfrm>
        <a:prstGeom prst="ellipse">
          <a:avLst/>
        </a:prstGeom>
        <a:solidFill>
          <a:schemeClr val="accent5">
            <a:lumMod val="75000"/>
            <a:alpha val="6500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l" defTabSz="889000">
            <a:lnSpc>
              <a:spcPct val="90000"/>
            </a:lnSpc>
            <a:spcBef>
              <a:spcPct val="0"/>
            </a:spcBef>
            <a:spcAft>
              <a:spcPts val="0"/>
            </a:spcAft>
          </a:pPr>
          <a:r>
            <a:rPr lang="lt-LT" sz="2000" b="1" kern="1200" dirty="0" smtClean="0">
              <a:solidFill>
                <a:schemeClr val="tx1"/>
              </a:solidFill>
            </a:rPr>
            <a:t>Rengimo </a:t>
          </a:r>
        </a:p>
        <a:p>
          <a:pPr lvl="0" algn="l" defTabSz="889000">
            <a:lnSpc>
              <a:spcPct val="90000"/>
            </a:lnSpc>
            <a:spcBef>
              <a:spcPct val="0"/>
            </a:spcBef>
            <a:spcAft>
              <a:spcPts val="0"/>
            </a:spcAft>
          </a:pPr>
          <a:r>
            <a:rPr lang="lt-LT" sz="2000" b="1" kern="1200" dirty="0" smtClean="0">
              <a:solidFill>
                <a:schemeClr val="tx1"/>
              </a:solidFill>
            </a:rPr>
            <a:t>šeimai siekis </a:t>
          </a:r>
          <a:r>
            <a:rPr lang="lt-LT" sz="2000" b="0" kern="1200" dirty="0" smtClean="0">
              <a:solidFill>
                <a:schemeClr val="tx1"/>
              </a:solidFill>
            </a:rPr>
            <a:t>–</a:t>
          </a:r>
        </a:p>
        <a:p>
          <a:pPr lvl="0" algn="l" defTabSz="889000">
            <a:lnSpc>
              <a:spcPct val="90000"/>
            </a:lnSpc>
            <a:spcBef>
              <a:spcPct val="0"/>
            </a:spcBef>
            <a:spcAft>
              <a:spcPts val="0"/>
            </a:spcAft>
          </a:pPr>
          <a:r>
            <a:rPr lang="lt-LT" sz="2000" b="0" kern="1200" dirty="0" smtClean="0">
              <a:solidFill>
                <a:schemeClr val="tx1"/>
              </a:solidFill>
            </a:rPr>
            <a:t>gebėjimas kurti ir palaikyti darnius tarpasmeninius santykius</a:t>
          </a:r>
          <a:r>
            <a:rPr lang="en-US" sz="2000" kern="1200" dirty="0" smtClean="0"/>
            <a:t> </a:t>
          </a:r>
          <a:endParaRPr lang="en-US" sz="2000" kern="1200" dirty="0"/>
        </a:p>
      </dsp:txBody>
      <dsp:txXfrm>
        <a:off x="635527" y="2617468"/>
        <a:ext cx="3068584" cy="2190420"/>
      </dsp:txXfrm>
    </dsp:sp>
    <dsp:sp modelId="{4F4013AF-CC30-47F2-90C1-3BD9D72B2576}">
      <dsp:nvSpPr>
        <dsp:cNvPr id="0" name=""/>
        <dsp:cNvSpPr/>
      </dsp:nvSpPr>
      <dsp:spPr>
        <a:xfrm>
          <a:off x="3854655" y="2205873"/>
          <a:ext cx="3937153" cy="3061508"/>
        </a:xfrm>
        <a:prstGeom prst="ellipse">
          <a:avLst/>
        </a:prstGeom>
        <a:solidFill>
          <a:schemeClr val="accent3">
            <a:shade val="80000"/>
            <a:alpha val="50000"/>
            <a:hueOff val="-18"/>
            <a:satOff val="6018"/>
            <a:lumOff val="5294"/>
            <a:alphaOff val="3000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r" defTabSz="889000">
            <a:lnSpc>
              <a:spcPct val="90000"/>
            </a:lnSpc>
            <a:spcBef>
              <a:spcPct val="0"/>
            </a:spcBef>
            <a:spcAft>
              <a:spcPts val="0"/>
            </a:spcAft>
          </a:pPr>
          <a:endParaRPr lang="en-US" sz="2000" kern="1200" noProof="0" dirty="0" smtClean="0"/>
        </a:p>
        <a:p>
          <a:pPr lvl="0" algn="r" defTabSz="889000">
            <a:lnSpc>
              <a:spcPct val="90000"/>
            </a:lnSpc>
            <a:spcBef>
              <a:spcPct val="0"/>
            </a:spcBef>
            <a:spcAft>
              <a:spcPts val="0"/>
            </a:spcAft>
          </a:pPr>
          <a:r>
            <a:rPr lang="en-US" sz="2400" kern="1200" noProof="0" dirty="0" smtClean="0"/>
            <a:t> </a:t>
          </a:r>
          <a:r>
            <a:rPr lang="en-US" sz="2400" kern="1200" dirty="0" smtClean="0"/>
            <a:t> </a:t>
          </a:r>
          <a:r>
            <a:rPr lang="lt-LT" sz="2000" b="1" kern="1200" dirty="0" smtClean="0">
              <a:solidFill>
                <a:schemeClr val="tx1"/>
              </a:solidFill>
            </a:rPr>
            <a:t>Lytiškumo </a:t>
          </a:r>
        </a:p>
        <a:p>
          <a:pPr lvl="0" algn="r" defTabSz="889000">
            <a:lnSpc>
              <a:spcPct val="90000"/>
            </a:lnSpc>
            <a:spcBef>
              <a:spcPct val="0"/>
            </a:spcBef>
            <a:spcAft>
              <a:spcPts val="0"/>
            </a:spcAft>
          </a:pPr>
          <a:r>
            <a:rPr lang="lt-LT" sz="2000" b="1" kern="1200" dirty="0" smtClean="0">
              <a:solidFill>
                <a:schemeClr val="tx1"/>
              </a:solidFill>
            </a:rPr>
            <a:t>ugdymo siekis </a:t>
          </a:r>
          <a:r>
            <a:rPr lang="lt-LT" sz="2000" kern="1200" dirty="0" smtClean="0">
              <a:solidFill>
                <a:schemeClr val="tx1"/>
              </a:solidFill>
            </a:rPr>
            <a:t>– </a:t>
          </a:r>
        </a:p>
        <a:p>
          <a:pPr lvl="0" algn="r" defTabSz="889000">
            <a:lnSpc>
              <a:spcPct val="90000"/>
            </a:lnSpc>
            <a:spcBef>
              <a:spcPct val="0"/>
            </a:spcBef>
            <a:spcAft>
              <a:spcPts val="0"/>
            </a:spcAft>
          </a:pPr>
          <a:r>
            <a:rPr lang="lt-LT" sz="2000" kern="1200" dirty="0" smtClean="0">
              <a:solidFill>
                <a:schemeClr val="tx1"/>
              </a:solidFill>
            </a:rPr>
            <a:t>atsakingas lytinis elgesys, pagarba savo ir kito asmens orumui</a:t>
          </a:r>
          <a:endParaRPr lang="en-US" sz="2000" kern="1200" dirty="0"/>
        </a:p>
      </dsp:txBody>
      <dsp:txXfrm>
        <a:off x="4431238" y="2654220"/>
        <a:ext cx="2783987" cy="216481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C4323A-0BE4-46FB-BA0C-CA72BF8BA2AE}">
      <dsp:nvSpPr>
        <dsp:cNvPr id="0" name=""/>
        <dsp:cNvSpPr/>
      </dsp:nvSpPr>
      <dsp:spPr>
        <a:xfrm>
          <a:off x="3024339" y="1728174"/>
          <a:ext cx="1667110" cy="1514717"/>
        </a:xfrm>
        <a:prstGeom prst="ellipse">
          <a:avLst/>
        </a:prstGeom>
        <a:solidFill>
          <a:schemeClr val="accent3">
            <a:lumMod val="60000"/>
            <a:lum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lt-LT" sz="140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SVEIKATOS UGDYMUI(SI) PALANKI APLINKA</a:t>
          </a:r>
          <a:endParaRPr kumimoji="0" lang="en-US" altLang="lt-LT" sz="14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lt-LT" sz="14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dsp:txBody>
      <dsp:txXfrm>
        <a:off x="3268482" y="1949999"/>
        <a:ext cx="1178824" cy="1071067"/>
      </dsp:txXfrm>
    </dsp:sp>
    <dsp:sp modelId="{1434AF63-F217-4C55-A356-1F7A83339608}">
      <dsp:nvSpPr>
        <dsp:cNvPr id="0" name=""/>
        <dsp:cNvSpPr/>
      </dsp:nvSpPr>
      <dsp:spPr>
        <a:xfrm rot="16338297">
          <a:off x="3875246" y="1699551"/>
          <a:ext cx="27321" cy="30957"/>
        </a:xfrm>
        <a:custGeom>
          <a:avLst/>
          <a:gdLst/>
          <a:ahLst/>
          <a:cxnLst/>
          <a:rect l="0" t="0" r="0" b="0"/>
          <a:pathLst>
            <a:path>
              <a:moveTo>
                <a:pt x="0" y="15478"/>
              </a:moveTo>
              <a:lnTo>
                <a:pt x="27321" y="15478"/>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lt-LT" sz="500" kern="1200"/>
        </a:p>
      </dsp:txBody>
      <dsp:txXfrm>
        <a:off x="3888224" y="1714347"/>
        <a:ext cx="1366" cy="1366"/>
      </dsp:txXfrm>
    </dsp:sp>
    <dsp:sp modelId="{7644D409-4C2D-46AC-97AB-7B90A0A39161}">
      <dsp:nvSpPr>
        <dsp:cNvPr id="0" name=""/>
        <dsp:cNvSpPr/>
      </dsp:nvSpPr>
      <dsp:spPr>
        <a:xfrm>
          <a:off x="2171171" y="-308561"/>
          <a:ext cx="3517462" cy="2010208"/>
        </a:xfrm>
        <a:prstGeom prst="ellipse">
          <a:avLst/>
        </a:prstGeom>
        <a:solidFill>
          <a:schemeClr val="tx2">
            <a:lumMod val="20000"/>
            <a:lumOff val="8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Aplinka</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turi</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skatinti</a:t>
          </a:r>
          <a:r>
            <a:rPr kumimoji="0" lang="en-US" altLang="lt-LT" sz="1050" b="1"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sveikatai</a:t>
          </a:r>
          <a:r>
            <a:rPr kumimoji="0" lang="en-US" altLang="lt-LT" sz="1050" b="1"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palankų</a:t>
          </a:r>
          <a:r>
            <a:rPr kumimoji="0" lang="en-US" altLang="lt-LT" sz="1050" b="1"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elgesį</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pozityviai</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mąstyti</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draugiškai</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bendrauti</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tinkamai</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maitintis</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judėti</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mankštintis</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taip</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pat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pailsėti</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atsipalaiduoti</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ir kt. </a:t>
          </a:r>
          <a:endParaRPr kumimoji="0" lang="en-US" altLang="lt-LT" sz="105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dsp:txBody>
      <dsp:txXfrm>
        <a:off x="2686291" y="-14173"/>
        <a:ext cx="2487222" cy="1421432"/>
      </dsp:txXfrm>
    </dsp:sp>
    <dsp:sp modelId="{737B7E66-62F8-4E1F-8000-240F429ACC82}">
      <dsp:nvSpPr>
        <dsp:cNvPr id="0" name=""/>
        <dsp:cNvSpPr/>
      </dsp:nvSpPr>
      <dsp:spPr>
        <a:xfrm rot="20878086">
          <a:off x="4668597" y="2289281"/>
          <a:ext cx="74893" cy="30957"/>
        </a:xfrm>
        <a:custGeom>
          <a:avLst/>
          <a:gdLst/>
          <a:ahLst/>
          <a:cxnLst/>
          <a:rect l="0" t="0" r="0" b="0"/>
          <a:pathLst>
            <a:path>
              <a:moveTo>
                <a:pt x="0" y="15478"/>
              </a:moveTo>
              <a:lnTo>
                <a:pt x="74893" y="15478"/>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lt-LT" sz="500" kern="1200"/>
        </a:p>
      </dsp:txBody>
      <dsp:txXfrm>
        <a:off x="4704171" y="2302887"/>
        <a:ext cx="3744" cy="3744"/>
      </dsp:txXfrm>
    </dsp:sp>
    <dsp:sp modelId="{CD7753B4-D573-4B66-868E-CE16A437321B}">
      <dsp:nvSpPr>
        <dsp:cNvPr id="0" name=""/>
        <dsp:cNvSpPr/>
      </dsp:nvSpPr>
      <dsp:spPr>
        <a:xfrm>
          <a:off x="4636852" y="971061"/>
          <a:ext cx="3414003" cy="1969237"/>
        </a:xfrm>
        <a:prstGeom prst="ellipse">
          <a:avLst/>
        </a:prstGeom>
        <a:solidFill>
          <a:schemeClr val="accent1">
            <a:lumMod val="20000"/>
            <a:lumOff val="8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Sudarytos</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tinkamos</a:t>
          </a:r>
          <a:r>
            <a:rPr kumimoji="0" lang="en-US" altLang="lt-LT" sz="1050" b="1"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sąlygos</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aktyviai</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fizinei</a:t>
          </a:r>
          <a:r>
            <a:rPr kumimoji="0" lang="en-US" altLang="lt-LT" sz="1050" b="1"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veiklai</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judėjimui</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žaidimams</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pertraukų</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metu</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sportavimui</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per/</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po</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pamokų</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t.p</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ergonomiškos</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darbo</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vietos</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patalpų</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vėdinimas</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apšvietimas</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ir pan. </a:t>
          </a:r>
          <a:endParaRPr kumimoji="0" lang="en-US" altLang="lt-LT" sz="105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lt-LT" sz="105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dsp:txBody>
      <dsp:txXfrm>
        <a:off x="5136821" y="1259449"/>
        <a:ext cx="2414065" cy="1392461"/>
      </dsp:txXfrm>
    </dsp:sp>
    <dsp:sp modelId="{4CA45195-CBC7-40F9-AB41-3E835DA206A0}">
      <dsp:nvSpPr>
        <dsp:cNvPr id="0" name=""/>
        <dsp:cNvSpPr/>
      </dsp:nvSpPr>
      <dsp:spPr>
        <a:xfrm rot="2085827">
          <a:off x="4515660" y="2944598"/>
          <a:ext cx="51867" cy="30957"/>
        </a:xfrm>
        <a:custGeom>
          <a:avLst/>
          <a:gdLst/>
          <a:ahLst/>
          <a:cxnLst/>
          <a:rect l="0" t="0" r="0" b="0"/>
          <a:pathLst>
            <a:path>
              <a:moveTo>
                <a:pt x="0" y="15478"/>
              </a:moveTo>
              <a:lnTo>
                <a:pt x="51867" y="15478"/>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lt-LT" sz="500" kern="1200"/>
        </a:p>
      </dsp:txBody>
      <dsp:txXfrm>
        <a:off x="4540297" y="2958780"/>
        <a:ext cx="2593" cy="2593"/>
      </dsp:txXfrm>
    </dsp:sp>
    <dsp:sp modelId="{33166F08-8164-46D1-B54D-BAE7DC2B6084}">
      <dsp:nvSpPr>
        <dsp:cNvPr id="0" name=""/>
        <dsp:cNvSpPr/>
      </dsp:nvSpPr>
      <dsp:spPr>
        <a:xfrm>
          <a:off x="3970585" y="2752757"/>
          <a:ext cx="3298843" cy="1911650"/>
        </a:xfrm>
        <a:prstGeom prst="ellipse">
          <a:avLst/>
        </a:prstGeom>
        <a:solidFill>
          <a:schemeClr val="tx2">
            <a:lumMod val="20000"/>
            <a:lumOff val="8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3.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Kiekvienas</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turi</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jaustis</a:t>
          </a:r>
          <a:r>
            <a:rPr kumimoji="0" lang="en-US" altLang="lt-LT" sz="1050" b="1"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saugus</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nebijoti</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dalytis</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savo</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patirtimi</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emocijomis</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ir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jausmais</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nebijoti</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būti</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pajuoktas</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atstumtas</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dėl</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išvaizdos</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kitoniškumo</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mokytojo</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ir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mokinio</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mokinių</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tarpusavio</a:t>
          </a:r>
          <a:r>
            <a:rPr kumimoji="0" lang="en-US" altLang="lt-LT" sz="1050" b="1"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santykiai</a:t>
          </a:r>
          <a:r>
            <a:rPr kumimoji="0" lang="en-US" altLang="lt-LT" sz="1050" b="1"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turėtų</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būti</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geranoriški</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draugiški</a:t>
          </a:r>
          <a:r>
            <a:rPr kumimoji="0" lang="en-US" altLang="lt-LT" sz="1050" b="1"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ir </a:t>
          </a:r>
          <a:r>
            <a:rPr kumimoji="0" lang="en-US" altLang="lt-LT" sz="1050" b="1"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pagarbūs</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n-US" altLang="lt-LT" sz="105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lt-LT" sz="105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dsp:txBody>
      <dsp:txXfrm>
        <a:off x="4453689" y="3032712"/>
        <a:ext cx="2332635" cy="1351740"/>
      </dsp:txXfrm>
    </dsp:sp>
    <dsp:sp modelId="{93143624-8317-4E2F-98BD-9693CCA59E7F}">
      <dsp:nvSpPr>
        <dsp:cNvPr id="0" name=""/>
        <dsp:cNvSpPr/>
      </dsp:nvSpPr>
      <dsp:spPr>
        <a:xfrm rot="19596096">
          <a:off x="3174036" y="2884141"/>
          <a:ext cx="111649" cy="30957"/>
        </a:xfrm>
        <a:custGeom>
          <a:avLst/>
          <a:gdLst/>
          <a:ahLst/>
          <a:cxnLst/>
          <a:rect l="0" t="0" r="0" b="0"/>
          <a:pathLst>
            <a:path>
              <a:moveTo>
                <a:pt x="0" y="15478"/>
              </a:moveTo>
              <a:lnTo>
                <a:pt x="111649" y="15478"/>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lt-LT" sz="500" kern="1200"/>
        </a:p>
      </dsp:txBody>
      <dsp:txXfrm>
        <a:off x="3227070" y="2896828"/>
        <a:ext cx="5582" cy="5582"/>
      </dsp:txXfrm>
    </dsp:sp>
    <dsp:sp modelId="{E329AD5C-1676-47FE-BE49-B76164AC98CF}">
      <dsp:nvSpPr>
        <dsp:cNvPr id="0" name=""/>
        <dsp:cNvSpPr/>
      </dsp:nvSpPr>
      <dsp:spPr>
        <a:xfrm>
          <a:off x="453545" y="2592274"/>
          <a:ext cx="3357399" cy="2062090"/>
        </a:xfrm>
        <a:prstGeom prst="ellipse">
          <a:avLst/>
        </a:prstGeom>
        <a:solidFill>
          <a:schemeClr val="accent1">
            <a:lumMod val="40000"/>
            <a:lumOff val="6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just" defTabSz="914400" rtl="0" eaLnBrk="0" fontAlgn="ctr" latinLnBrk="0" hangingPunct="0">
            <a:lnSpc>
              <a:spcPct val="100000"/>
            </a:lnSpc>
            <a:spcBef>
              <a:spcPct val="0"/>
            </a:spcBef>
            <a:spcAft>
              <a:spcPct val="0"/>
            </a:spcAft>
            <a:buClrTx/>
            <a:buSzTx/>
            <a:buFontTx/>
            <a:buNone/>
            <a:tabLst/>
          </a:pP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Svarbu</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bendradarbiauti</a:t>
          </a:r>
          <a:r>
            <a:rPr kumimoji="0" lang="en-US" altLang="lt-LT" sz="1050" b="1"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a:t>
          </a:r>
          <a:r>
            <a:rPr kumimoji="0" lang="en-US" altLang="lt-LT" sz="1050" b="1"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šeima</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programą</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pristatyti</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tėvams</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periodiškai</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aptarti</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jos</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įgyvendinimo</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galimybes</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ir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mokinių</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pasiekimus</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taip</a:t>
          </a: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pat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bendradarbiauti</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su</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visuomenės</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1"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sveikatos </a:t>
          </a:r>
          <a:r>
            <a:rPr kumimoji="0" lang="en-US" altLang="lt-LT" sz="1050" b="1"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priežiūros</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specialistais</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050" b="0" i="0" u="none" strike="noStrike" kern="1200"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biurais</a:t>
          </a:r>
          <a:r>
            <a:rPr kumimoji="0" lang="en-US" altLang="lt-LT" sz="1050" b="0" i="0" u="none" strike="noStrike" kern="1200"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US" altLang="lt-LT" sz="105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lt-LT" sz="105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US" altLang="lt-LT" sz="1050" b="0" i="0" u="none" strike="noStrike" kern="1200"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lt-LT" sz="600" b="0" i="0" u="none" strike="noStrike" kern="1200" cap="none" normalizeH="0" baseline="0" dirty="0" smtClean="0">
            <a:ln>
              <a:noFill/>
            </a:ln>
            <a:solidFill>
              <a:schemeClr val="tx1"/>
            </a:solidFill>
            <a:effectLst/>
            <a:latin typeface="Arial" panose="020B0604020202020204" pitchFamily="34" charset="0"/>
            <a:cs typeface="Arial" panose="020B0604020202020204" pitchFamily="34" charset="0"/>
          </a:endParaRPr>
        </a:p>
      </dsp:txBody>
      <dsp:txXfrm>
        <a:off x="945225" y="2894260"/>
        <a:ext cx="2374039" cy="1458118"/>
      </dsp:txXfrm>
    </dsp:sp>
    <dsp:sp modelId="{994CC76C-0955-4673-8A17-CB92FE09355A}">
      <dsp:nvSpPr>
        <dsp:cNvPr id="0" name=""/>
        <dsp:cNvSpPr/>
      </dsp:nvSpPr>
      <dsp:spPr>
        <a:xfrm rot="11752145">
          <a:off x="2941149" y="2227012"/>
          <a:ext cx="123573" cy="30957"/>
        </a:xfrm>
        <a:custGeom>
          <a:avLst/>
          <a:gdLst/>
          <a:ahLst/>
          <a:cxnLst/>
          <a:rect l="0" t="0" r="0" b="0"/>
          <a:pathLst>
            <a:path>
              <a:moveTo>
                <a:pt x="0" y="15478"/>
              </a:moveTo>
              <a:lnTo>
                <a:pt x="123573" y="15478"/>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lt-LT" sz="500" kern="1200"/>
        </a:p>
      </dsp:txBody>
      <dsp:txXfrm rot="10800000">
        <a:off x="2999846" y="2239401"/>
        <a:ext cx="6178" cy="6178"/>
      </dsp:txXfrm>
    </dsp:sp>
    <dsp:sp modelId="{1CA07B02-EF85-4DA7-8E62-E0E63C536EF6}">
      <dsp:nvSpPr>
        <dsp:cNvPr id="0" name=""/>
        <dsp:cNvSpPr/>
      </dsp:nvSpPr>
      <dsp:spPr>
        <a:xfrm>
          <a:off x="46408" y="880552"/>
          <a:ext cx="3031900" cy="1904837"/>
        </a:xfrm>
        <a:prstGeom prst="ellipse">
          <a:avLst/>
        </a:prstGeom>
        <a:solidFill>
          <a:schemeClr val="tx2">
            <a:lumMod val="20000"/>
            <a:lumOff val="8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lt-LT" sz="130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 Sveikatos </a:t>
          </a:r>
          <a:r>
            <a:rPr kumimoji="0" lang="en-US" altLang="lt-LT" sz="130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ugdymas</a:t>
          </a:r>
          <a:r>
            <a:rPr kumimoji="0" lang="en-US" altLang="lt-LT" sz="130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per </a:t>
          </a:r>
          <a:r>
            <a:rPr kumimoji="0" lang="en-US" altLang="lt-LT" sz="130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pamokas</a:t>
          </a:r>
          <a:r>
            <a:rPr kumimoji="0" lang="en-US" altLang="lt-LT" sz="130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30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turėtų</a:t>
          </a:r>
          <a:r>
            <a:rPr kumimoji="0" lang="en-US" altLang="lt-LT" sz="130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30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būti</a:t>
          </a:r>
          <a:r>
            <a:rPr kumimoji="0" lang="en-US" altLang="lt-LT" sz="130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300" b="1"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tęsiamas</a:t>
          </a:r>
          <a:r>
            <a:rPr kumimoji="0" lang="en-US" altLang="lt-LT" sz="130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ir </a:t>
          </a:r>
          <a:r>
            <a:rPr kumimoji="0" lang="en-US" altLang="lt-LT" sz="130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plėtojamas</a:t>
          </a:r>
          <a:r>
            <a:rPr kumimoji="0" lang="en-US" altLang="lt-LT" sz="130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300" b="1"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neformaliuoju</a:t>
          </a:r>
          <a:r>
            <a:rPr kumimoji="0" lang="en-US" altLang="lt-LT" sz="1300" b="1"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300" b="1"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švietimu</a:t>
          </a:r>
          <a:r>
            <a:rPr kumimoji="0" lang="en-US" altLang="lt-LT" sz="130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30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įvairia</a:t>
          </a:r>
          <a:r>
            <a:rPr kumimoji="0" lang="en-US" altLang="lt-LT" sz="130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30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mokinių</a:t>
          </a:r>
          <a:r>
            <a:rPr kumimoji="0" lang="en-US" altLang="lt-LT" sz="130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30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veikla</a:t>
          </a:r>
          <a:r>
            <a:rPr kumimoji="0" lang="en-US" altLang="lt-LT" sz="130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30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mokykloje</a:t>
          </a:r>
          <a:r>
            <a:rPr kumimoji="0" lang="en-US" altLang="lt-LT" sz="130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ir </a:t>
          </a:r>
          <a:r>
            <a:rPr kumimoji="0" lang="en-US" altLang="lt-LT" sz="130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už</a:t>
          </a:r>
          <a:r>
            <a:rPr kumimoji="0" lang="en-US" altLang="lt-LT" sz="130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30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jos</a:t>
          </a:r>
          <a:r>
            <a:rPr kumimoji="0" lang="en-US" altLang="lt-LT" sz="130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lt-LT" sz="1300" b="0" i="0" u="none" strike="noStrike" kern="1200" cap="none" normalizeH="0" baseline="0" dirty="0" err="1"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ribų</a:t>
          </a:r>
          <a:r>
            <a:rPr kumimoji="0" lang="en-US" altLang="lt-LT" sz="1300" b="0" i="0" u="none" strike="noStrike" kern="1200" cap="none" normalizeH="0" baseline="0" dirty="0" smtClean="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n-US" altLang="lt-LT" sz="1300" b="0" i="0" u="none" strike="noStrike" kern="1200"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dsp:txBody>
      <dsp:txXfrm>
        <a:off x="490419" y="1159509"/>
        <a:ext cx="2143878" cy="1346923"/>
      </dsp:txXfrm>
    </dsp:sp>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lt-L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59033D97-0E8F-4E7F-B84D-12E58802CC4D}" type="datetimeFigureOut">
              <a:rPr lang="lt-LT"/>
              <a:pPr>
                <a:defRPr/>
              </a:pPr>
              <a:t>2017-10-23</a:t>
            </a:fld>
            <a:endParaRPr lang="lt-L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lt-LT"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lt-LT"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lt-L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F4D04844-BB70-43A4-B50F-06BF06DE4EEC}" type="slidenum">
              <a:rPr lang="lt-LT" altLang="lt-LT"/>
              <a:pPr>
                <a:defRPr/>
              </a:pPr>
              <a:t>‹#›</a:t>
            </a:fld>
            <a:endParaRPr lang="lt-LT" altLang="lt-LT"/>
          </a:p>
        </p:txBody>
      </p:sp>
    </p:spTree>
    <p:extLst>
      <p:ext uri="{BB962C8B-B14F-4D97-AF65-F5344CB8AC3E}">
        <p14:creationId xmlns:p14="http://schemas.microsoft.com/office/powerpoint/2010/main" val="32246979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lt-LT" altLang="lt-LT" smtClean="0"/>
              <a:t>Abiejų programų turinys yra integralus. Ugdymo procese visų pirma siekiame ugdyti vaiko asmenybę. Tiek sveikata, tiek lytiškumas yra vertinami holistiškai, apimant fizinį, psichinį, socialinį, dvasinį aspektus, todėl jų atskyrimas būtų dirbtinas.</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1BCF4BB-2F0E-4136-8460-BF9368654A9A}" type="slidenum">
              <a:rPr lang="lt-LT" altLang="lt-LT" smtClean="0"/>
              <a:pPr>
                <a:spcBef>
                  <a:spcPct val="0"/>
                </a:spcBef>
              </a:pPr>
              <a:t>3</a:t>
            </a:fld>
            <a:endParaRPr lang="lt-LT" altLang="lt-LT" smtClean="0"/>
          </a:p>
        </p:txBody>
      </p:sp>
    </p:spTree>
    <p:extLst>
      <p:ext uri="{BB962C8B-B14F-4D97-AF65-F5344CB8AC3E}">
        <p14:creationId xmlns:p14="http://schemas.microsoft.com/office/powerpoint/2010/main" val="338272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10"/>
          </p:nvPr>
        </p:nvSpPr>
        <p:spPr/>
        <p:txBody>
          <a:bodyPr/>
          <a:lstStyle/>
          <a:p>
            <a:pPr>
              <a:defRPr/>
            </a:pPr>
            <a:fld id="{F4D04844-BB70-43A4-B50F-06BF06DE4EEC}" type="slidenum">
              <a:rPr lang="lt-LT" altLang="lt-LT" smtClean="0"/>
              <a:pPr>
                <a:defRPr/>
              </a:pPr>
              <a:t>5</a:t>
            </a:fld>
            <a:endParaRPr lang="lt-LT" altLang="lt-LT"/>
          </a:p>
        </p:txBody>
      </p:sp>
    </p:spTree>
    <p:extLst>
      <p:ext uri="{BB962C8B-B14F-4D97-AF65-F5344CB8AC3E}">
        <p14:creationId xmlns:p14="http://schemas.microsoft.com/office/powerpoint/2010/main" val="36767185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Title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0" name="Date Placeholder 27"/>
          <p:cNvSpPr>
            <a:spLocks noGrp="1"/>
          </p:cNvSpPr>
          <p:nvPr>
            <p:ph type="dt" sz="half" idx="10"/>
          </p:nvPr>
        </p:nvSpPr>
        <p:spPr>
          <a:xfrm>
            <a:off x="6400800" y="6354763"/>
            <a:ext cx="2286000" cy="366712"/>
          </a:xfrm>
        </p:spPr>
        <p:txBody>
          <a:bodyPr/>
          <a:lstStyle>
            <a:lvl1pPr>
              <a:defRPr sz="1400"/>
            </a:lvl1pPr>
          </a:lstStyle>
          <a:p>
            <a:pPr>
              <a:defRPr/>
            </a:pPr>
            <a:fld id="{22FA5F24-0D36-4D02-9A35-6981C87B59C9}" type="datetimeFigureOut">
              <a:rPr lang="en-US"/>
              <a:pPr>
                <a:defRPr/>
              </a:pPr>
              <a:t>10/23/2017</a:t>
            </a:fld>
            <a:endParaRPr lang="en-US"/>
          </a:p>
        </p:txBody>
      </p:sp>
      <p:sp>
        <p:nvSpPr>
          <p:cNvPr id="11" name="Footer Placeholder 16"/>
          <p:cNvSpPr>
            <a:spLocks noGrp="1"/>
          </p:cNvSpPr>
          <p:nvPr>
            <p:ph type="ftr" sz="quarter" idx="11"/>
          </p:nvPr>
        </p:nvSpPr>
        <p:spPr>
          <a:xfrm>
            <a:off x="2898775" y="6354763"/>
            <a:ext cx="3475038" cy="366712"/>
          </a:xfrm>
        </p:spPr>
        <p:txBody>
          <a:bodyPr/>
          <a:lstStyle>
            <a:lvl1pPr>
              <a:defRPr/>
            </a:lvl1pPr>
          </a:lstStyle>
          <a:p>
            <a:pPr>
              <a:defRPr/>
            </a:pPr>
            <a:endParaRPr lang="en-US"/>
          </a:p>
        </p:txBody>
      </p:sp>
      <p:sp>
        <p:nvSpPr>
          <p:cNvPr id="12" name="Slide Number Placeholder 28"/>
          <p:cNvSpPr>
            <a:spLocks noGrp="1"/>
          </p:cNvSpPr>
          <p:nvPr>
            <p:ph type="sldNum" sz="quarter" idx="12"/>
          </p:nvPr>
        </p:nvSpPr>
        <p:spPr>
          <a:xfrm>
            <a:off x="1216025" y="6354763"/>
            <a:ext cx="1219200" cy="366712"/>
          </a:xfrm>
        </p:spPr>
        <p:txBody>
          <a:bodyPr/>
          <a:lstStyle>
            <a:lvl1pPr>
              <a:defRPr/>
            </a:lvl1pPr>
          </a:lstStyle>
          <a:p>
            <a:pPr>
              <a:defRPr/>
            </a:pPr>
            <a:fld id="{B8D15B96-F3F9-4768-A5AB-22AA969CFDA8}" type="slidenum">
              <a:rPr lang="en-US" altLang="lt-LT"/>
              <a:pPr>
                <a:defRPr/>
              </a:pPr>
              <a:t>‹#›</a:t>
            </a:fld>
            <a:endParaRPr lang="en-US" altLang="lt-LT"/>
          </a:p>
        </p:txBody>
      </p:sp>
    </p:spTree>
    <p:extLst>
      <p:ext uri="{BB962C8B-B14F-4D97-AF65-F5344CB8AC3E}">
        <p14:creationId xmlns:p14="http://schemas.microsoft.com/office/powerpoint/2010/main" val="6305500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048AD2BD-E194-49FA-9D31-D3725E8CE1EB}" type="datetimeFigureOut">
              <a:rPr lang="en-US"/>
              <a:pPr>
                <a:defRPr/>
              </a:pPr>
              <a:t>10/23/2017</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83980CB5-4830-4C27-8386-0047CDF91EB2}" type="slidenum">
              <a:rPr lang="en-US" altLang="lt-LT"/>
              <a:pPr>
                <a:defRPr/>
              </a:pPr>
              <a:t>‹#›</a:t>
            </a:fld>
            <a:endParaRPr lang="en-US" altLang="lt-LT"/>
          </a:p>
        </p:txBody>
      </p:sp>
    </p:spTree>
    <p:extLst>
      <p:ext uri="{BB962C8B-B14F-4D97-AF65-F5344CB8AC3E}">
        <p14:creationId xmlns:p14="http://schemas.microsoft.com/office/powerpoint/2010/main" val="4159327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10"/>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lt-LT"/>
          </a:p>
        </p:txBody>
      </p:sp>
      <p:sp>
        <p:nvSpPr>
          <p:cNvPr id="5" name="Isosceles Triangle 4"/>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Straight Connector 12"/>
          <p:cNvSpPr>
            <a:spLocks noChangeShapeType="1"/>
          </p:cNvSpPr>
          <p:nvPr/>
        </p:nvSpPr>
        <p:spPr bwMode="auto">
          <a:xfrm rot="5400000">
            <a:off x="3630612" y="3201988"/>
            <a:ext cx="5851525"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lt-LT"/>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2373849-8D0C-4C6F-A7E9-7299B4C2213A}" type="datetimeFigureOut">
              <a:rPr lang="en-US"/>
              <a:pPr>
                <a:defRPr/>
              </a:pPr>
              <a:t>10/23/2017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5206974-9509-44FD-8FE1-34D162E4DA13}" type="slidenum">
              <a:rPr lang="en-US" altLang="lt-LT"/>
              <a:pPr>
                <a:defRPr/>
              </a:pPr>
              <a:t>‹#›</a:t>
            </a:fld>
            <a:endParaRPr lang="en-US" altLang="lt-LT"/>
          </a:p>
        </p:txBody>
      </p:sp>
    </p:spTree>
    <p:extLst>
      <p:ext uri="{BB962C8B-B14F-4D97-AF65-F5344CB8AC3E}">
        <p14:creationId xmlns:p14="http://schemas.microsoft.com/office/powerpoint/2010/main" val="21929174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6D4EBE3-A4E4-4AC8-94B9-A9C46335F4F2}" type="datetimeFigureOut">
              <a:rPr lang="en-US"/>
              <a:pPr>
                <a:defRPr/>
              </a:pPr>
              <a:t>10/23/2017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58EF426-C3D4-42CE-A180-706A3D97DFA5}" type="slidenum">
              <a:rPr lang="en-US" altLang="lt-LT"/>
              <a:pPr>
                <a:defRPr/>
              </a:pPr>
              <a:t>‹#›</a:t>
            </a:fld>
            <a:endParaRPr lang="en-US" altLang="lt-LT"/>
          </a:p>
        </p:txBody>
      </p:sp>
    </p:spTree>
    <p:extLst>
      <p:ext uri="{BB962C8B-B14F-4D97-AF65-F5344CB8AC3E}">
        <p14:creationId xmlns:p14="http://schemas.microsoft.com/office/powerpoint/2010/main" val="3680350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400F11F-CCAA-4A99-AB65-192CDC55E8DD}" type="datetimeFigureOut">
              <a:rPr lang="en-US"/>
              <a:pPr>
                <a:defRPr/>
              </a:pPr>
              <a:t>10/23/2017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CABFFAA-BD56-474E-BC85-B4B6AC3595F2}" type="slidenum">
              <a:rPr lang="en-US" altLang="lt-LT"/>
              <a:pPr>
                <a:defRPr/>
              </a:pPr>
              <a:t>‹#›</a:t>
            </a:fld>
            <a:endParaRPr lang="en-US" altLang="lt-LT"/>
          </a:p>
        </p:txBody>
      </p:sp>
    </p:spTree>
    <p:extLst>
      <p:ext uri="{BB962C8B-B14F-4D97-AF65-F5344CB8AC3E}">
        <p14:creationId xmlns:p14="http://schemas.microsoft.com/office/powerpoint/2010/main" val="17681464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15C6160-4E8A-4F5F-8AC3-418DC7375BDA}" type="datetimeFigureOut">
              <a:rPr lang="en-US"/>
              <a:pPr>
                <a:defRPr/>
              </a:pPr>
              <a:t>10/23/2017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19D4AAF-E3B5-4382-BC07-06ACF345E194}" type="slidenum">
              <a:rPr lang="en-US" altLang="lt-LT"/>
              <a:pPr>
                <a:defRPr/>
              </a:pPr>
              <a:t>‹#›</a:t>
            </a:fld>
            <a:endParaRPr lang="en-US" altLang="lt-LT"/>
          </a:p>
        </p:txBody>
      </p:sp>
    </p:spTree>
    <p:extLst>
      <p:ext uri="{BB962C8B-B14F-4D97-AF65-F5344CB8AC3E}">
        <p14:creationId xmlns:p14="http://schemas.microsoft.com/office/powerpoint/2010/main" val="13569061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D4D08F9-AA0A-4B2B-9A63-0793DF206227}" type="datetimeFigureOut">
              <a:rPr lang="en-US"/>
              <a:pPr>
                <a:defRPr/>
              </a:pPr>
              <a:t>10/23/2017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6FB576-E396-4439-ADDC-911420E5A94D}" type="slidenum">
              <a:rPr lang="en-US" altLang="lt-LT"/>
              <a:pPr>
                <a:defRPr/>
              </a:pPr>
              <a:t>‹#›</a:t>
            </a:fld>
            <a:endParaRPr lang="en-US" altLang="lt-LT"/>
          </a:p>
        </p:txBody>
      </p:sp>
    </p:spTree>
    <p:extLst>
      <p:ext uri="{BB962C8B-B14F-4D97-AF65-F5344CB8AC3E}">
        <p14:creationId xmlns:p14="http://schemas.microsoft.com/office/powerpoint/2010/main" val="29341848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96A205D-17B0-455B-9614-F642472EDE7E}" type="datetimeFigureOut">
              <a:rPr lang="en-US"/>
              <a:pPr>
                <a:defRPr/>
              </a:pPr>
              <a:t>10/23/2017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25EDE54-FCF3-448A-A2CB-94DB45DD8F7C}" type="slidenum">
              <a:rPr lang="en-US" altLang="lt-LT"/>
              <a:pPr>
                <a:defRPr/>
              </a:pPr>
              <a:t>‹#›</a:t>
            </a:fld>
            <a:endParaRPr lang="en-US" altLang="lt-LT"/>
          </a:p>
        </p:txBody>
      </p:sp>
    </p:spTree>
    <p:extLst>
      <p:ext uri="{BB962C8B-B14F-4D97-AF65-F5344CB8AC3E}">
        <p14:creationId xmlns:p14="http://schemas.microsoft.com/office/powerpoint/2010/main" val="4782777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F17081E-6F8F-47C8-9A96-5871D4E171FF}" type="datetimeFigureOut">
              <a:rPr lang="en-US"/>
              <a:pPr>
                <a:defRPr/>
              </a:pPr>
              <a:t>10/23/2017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8638403-A0CB-40BC-9ED2-990C95337911}" type="slidenum">
              <a:rPr lang="en-US" altLang="lt-LT"/>
              <a:pPr>
                <a:defRPr/>
              </a:pPr>
              <a:t>‹#›</a:t>
            </a:fld>
            <a:endParaRPr lang="en-US" altLang="lt-LT"/>
          </a:p>
        </p:txBody>
      </p:sp>
    </p:spTree>
    <p:extLst>
      <p:ext uri="{BB962C8B-B14F-4D97-AF65-F5344CB8AC3E}">
        <p14:creationId xmlns:p14="http://schemas.microsoft.com/office/powerpoint/2010/main" val="16780815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37645E3-677E-45F7-BBA3-CE74EAF31071}" type="datetimeFigureOut">
              <a:rPr lang="en-US"/>
              <a:pPr>
                <a:defRPr/>
              </a:pPr>
              <a:t>10/23/2017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1AE8A82-C40C-471F-82A6-A0A60AF402CB}" type="slidenum">
              <a:rPr lang="en-US" altLang="lt-LT"/>
              <a:pPr>
                <a:defRPr/>
              </a:pPr>
              <a:t>‹#›</a:t>
            </a:fld>
            <a:endParaRPr lang="en-US" altLang="lt-LT"/>
          </a:p>
        </p:txBody>
      </p:sp>
    </p:spTree>
    <p:extLst>
      <p:ext uri="{BB962C8B-B14F-4D97-AF65-F5344CB8AC3E}">
        <p14:creationId xmlns:p14="http://schemas.microsoft.com/office/powerpoint/2010/main" val="22009983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80A6D32-9EFB-4DDA-8229-B78ADC9E7238}" type="datetimeFigureOut">
              <a:rPr lang="en-US"/>
              <a:pPr>
                <a:defRPr/>
              </a:pPr>
              <a:t>10/23/2017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745B84-BAE9-4C72-9334-6B288D02855F}" type="slidenum">
              <a:rPr lang="en-US" altLang="lt-LT"/>
              <a:pPr>
                <a:defRPr/>
              </a:pPr>
              <a:t>‹#›</a:t>
            </a:fld>
            <a:endParaRPr lang="en-US" altLang="lt-LT"/>
          </a:p>
        </p:txBody>
      </p:sp>
    </p:spTree>
    <p:extLst>
      <p:ext uri="{BB962C8B-B14F-4D97-AF65-F5344CB8AC3E}">
        <p14:creationId xmlns:p14="http://schemas.microsoft.com/office/powerpoint/2010/main" val="579373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3E13C4FE-87A9-4216-BA98-B38B1C69B00B}" type="datetimeFigureOut">
              <a:rPr lang="en-US"/>
              <a:pPr>
                <a:defRPr/>
              </a:pPr>
              <a:t>10/23/2017</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59044675-465B-4D56-928F-A58864560185}" type="slidenum">
              <a:rPr lang="en-US" altLang="lt-LT"/>
              <a:pPr>
                <a:defRPr/>
              </a:pPr>
              <a:t>‹#›</a:t>
            </a:fld>
            <a:endParaRPr lang="en-US" altLang="lt-LT"/>
          </a:p>
        </p:txBody>
      </p:sp>
    </p:spTree>
    <p:extLst>
      <p:ext uri="{BB962C8B-B14F-4D97-AF65-F5344CB8AC3E}">
        <p14:creationId xmlns:p14="http://schemas.microsoft.com/office/powerpoint/2010/main" val="37871562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7DB7FD2-9161-4A6C-B37E-E487F19B88B7}" type="datetimeFigureOut">
              <a:rPr lang="en-US"/>
              <a:pPr>
                <a:defRPr/>
              </a:pPr>
              <a:t>10/23/2017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1D6D432-4B20-431C-9408-DAFC1F7EB620}" type="slidenum">
              <a:rPr lang="en-US" altLang="lt-LT"/>
              <a:pPr>
                <a:defRPr/>
              </a:pPr>
              <a:t>‹#›</a:t>
            </a:fld>
            <a:endParaRPr lang="en-US" altLang="lt-LT"/>
          </a:p>
        </p:txBody>
      </p:sp>
    </p:spTree>
    <p:extLst>
      <p:ext uri="{BB962C8B-B14F-4D97-AF65-F5344CB8AC3E}">
        <p14:creationId xmlns:p14="http://schemas.microsoft.com/office/powerpoint/2010/main" val="16165253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6B42EB2-2444-46C5-AE74-F46871549F6C}" type="datetimeFigureOut">
              <a:rPr lang="en-US"/>
              <a:pPr>
                <a:defRPr/>
              </a:pPr>
              <a:t>10/23/2017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590B987-30E5-47BB-B648-B39C22776F90}" type="slidenum">
              <a:rPr lang="en-US" altLang="lt-LT"/>
              <a:pPr>
                <a:defRPr/>
              </a:pPr>
              <a:t>‹#›</a:t>
            </a:fld>
            <a:endParaRPr lang="en-US" altLang="lt-LT"/>
          </a:p>
        </p:txBody>
      </p:sp>
    </p:spTree>
    <p:extLst>
      <p:ext uri="{BB962C8B-B14F-4D97-AF65-F5344CB8AC3E}">
        <p14:creationId xmlns:p14="http://schemas.microsoft.com/office/powerpoint/2010/main" val="24204773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DC58799-8F25-4254-823A-F4C14F9E7B77}" type="datetimeFigureOut">
              <a:rPr lang="en-US"/>
              <a:pPr>
                <a:defRPr/>
              </a:pPr>
              <a:t>10/23/2017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D7D0DD6-C044-482C-8F56-2D9762CD0E28}" type="slidenum">
              <a:rPr lang="en-US" altLang="lt-LT"/>
              <a:pPr>
                <a:defRPr/>
              </a:pPr>
              <a:t>‹#›</a:t>
            </a:fld>
            <a:endParaRPr lang="en-US" altLang="lt-LT"/>
          </a:p>
        </p:txBody>
      </p:sp>
    </p:spTree>
    <p:extLst>
      <p:ext uri="{BB962C8B-B14F-4D97-AF65-F5344CB8AC3E}">
        <p14:creationId xmlns:p14="http://schemas.microsoft.com/office/powerpoint/2010/main" val="2165220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4" name="Rectangle 3"/>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a:xfrm>
            <a:off x="6400800" y="6354763"/>
            <a:ext cx="2286000" cy="366712"/>
          </a:xfrm>
        </p:spPr>
        <p:txBody>
          <a:bodyPr/>
          <a:lstStyle>
            <a:lvl1pPr>
              <a:defRPr/>
            </a:lvl1pPr>
          </a:lstStyle>
          <a:p>
            <a:pPr>
              <a:defRPr/>
            </a:pPr>
            <a:fld id="{FE8E1DA6-C17D-4C7D-83BB-F6585C5364F8}" type="datetimeFigureOut">
              <a:rPr lang="en-US"/>
              <a:pPr>
                <a:defRPr/>
              </a:pPr>
              <a:t>10/23/2017</a:t>
            </a:fld>
            <a:endParaRPr lang="en-US"/>
          </a:p>
        </p:txBody>
      </p:sp>
      <p:sp>
        <p:nvSpPr>
          <p:cNvPr id="7" name="Footer Placeholder 4"/>
          <p:cNvSpPr>
            <a:spLocks noGrp="1"/>
          </p:cNvSpPr>
          <p:nvPr>
            <p:ph type="ftr" sz="quarter" idx="11"/>
          </p:nvPr>
        </p:nvSpPr>
        <p:spPr>
          <a:xfrm>
            <a:off x="2898775" y="6354763"/>
            <a:ext cx="3475038" cy="366712"/>
          </a:xfrm>
        </p:spPr>
        <p:txBody>
          <a:bodyPr/>
          <a:lstStyle>
            <a:lvl1pPr>
              <a:defRPr/>
            </a:lvl1pPr>
          </a:lstStyle>
          <a:p>
            <a:pPr>
              <a:defRPr/>
            </a:pPr>
            <a:endParaRPr lang="en-US"/>
          </a:p>
        </p:txBody>
      </p:sp>
      <p:sp>
        <p:nvSpPr>
          <p:cNvPr id="8" name="Slide Number Placeholder 5"/>
          <p:cNvSpPr>
            <a:spLocks noGrp="1"/>
          </p:cNvSpPr>
          <p:nvPr>
            <p:ph type="sldNum" sz="quarter" idx="12"/>
          </p:nvPr>
        </p:nvSpPr>
        <p:spPr>
          <a:xfrm>
            <a:off x="1069975" y="6354763"/>
            <a:ext cx="1520825" cy="366712"/>
          </a:xfrm>
        </p:spPr>
        <p:txBody>
          <a:bodyPr/>
          <a:lstStyle>
            <a:lvl1pPr>
              <a:defRPr/>
            </a:lvl1pPr>
          </a:lstStyle>
          <a:p>
            <a:pPr>
              <a:defRPr/>
            </a:pPr>
            <a:fld id="{605CF0F1-C55A-4EC0-AD84-826D86FB9DF2}" type="slidenum">
              <a:rPr lang="en-US" altLang="lt-LT"/>
              <a:pPr>
                <a:defRPr/>
              </a:pPr>
              <a:t>‹#›</a:t>
            </a:fld>
            <a:endParaRPr lang="en-US" altLang="lt-LT"/>
          </a:p>
        </p:txBody>
      </p:sp>
    </p:spTree>
    <p:extLst>
      <p:ext uri="{BB962C8B-B14F-4D97-AF65-F5344CB8AC3E}">
        <p14:creationId xmlns:p14="http://schemas.microsoft.com/office/powerpoint/2010/main" val="13951445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85F1BABC-C85E-4119-BF38-D960663A98DE}" type="datetimeFigureOut">
              <a:rPr lang="en-US"/>
              <a:pPr>
                <a:defRPr/>
              </a:pPr>
              <a:t>10/23/2017</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8A97D70F-061F-4D12-A351-096CD3E56C62}" type="slidenum">
              <a:rPr lang="en-US" altLang="lt-LT"/>
              <a:pPr>
                <a:defRPr/>
              </a:pPr>
              <a:t>‹#›</a:t>
            </a:fld>
            <a:endParaRPr lang="en-US" altLang="lt-LT"/>
          </a:p>
        </p:txBody>
      </p:sp>
    </p:spTree>
    <p:extLst>
      <p:ext uri="{BB962C8B-B14F-4D97-AF65-F5344CB8AC3E}">
        <p14:creationId xmlns:p14="http://schemas.microsoft.com/office/powerpoint/2010/main" val="516872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13BD0BA4-9B84-4571-95BD-F6CFBF250AE9}" type="datetimeFigureOut">
              <a:rPr lang="en-US"/>
              <a:pPr>
                <a:defRPr/>
              </a:pPr>
              <a:t>10/23/2017</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E4772775-75E4-4A7B-B3A4-A6350A8D484C}" type="slidenum">
              <a:rPr lang="en-US" altLang="lt-LT"/>
              <a:pPr>
                <a:defRPr/>
              </a:pPr>
              <a:t>‹#›</a:t>
            </a:fld>
            <a:endParaRPr lang="en-US" altLang="lt-LT"/>
          </a:p>
        </p:txBody>
      </p:sp>
    </p:spTree>
    <p:extLst>
      <p:ext uri="{BB962C8B-B14F-4D97-AF65-F5344CB8AC3E}">
        <p14:creationId xmlns:p14="http://schemas.microsoft.com/office/powerpoint/2010/main" val="639475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a:lvl1pPr>
          </a:lstStyle>
          <a:p>
            <a:pPr>
              <a:defRPr/>
            </a:pPr>
            <a:fld id="{4B059D31-0282-488A-8F11-0C604274AC28}" type="datetimeFigureOut">
              <a:rPr lang="en-US"/>
              <a:pPr>
                <a:defRPr/>
              </a:pPr>
              <a:t>10/23/2017</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504FB2E2-4512-456F-A995-5DFE1D1E55FA}" type="slidenum">
              <a:rPr lang="en-US" altLang="lt-LT"/>
              <a:pPr>
                <a:defRPr/>
              </a:pPr>
              <a:t>‹#›</a:t>
            </a:fld>
            <a:endParaRPr lang="en-US" altLang="lt-LT"/>
          </a:p>
        </p:txBody>
      </p:sp>
    </p:spTree>
    <p:extLst>
      <p:ext uri="{BB962C8B-B14F-4D97-AF65-F5344CB8AC3E}">
        <p14:creationId xmlns:p14="http://schemas.microsoft.com/office/powerpoint/2010/main" val="3767011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10"/>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lt-LT"/>
          </a:p>
        </p:txBody>
      </p:sp>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4" name="Date Placeholder 1"/>
          <p:cNvSpPr>
            <a:spLocks noGrp="1"/>
          </p:cNvSpPr>
          <p:nvPr>
            <p:ph type="dt" sz="half" idx="10"/>
          </p:nvPr>
        </p:nvSpPr>
        <p:spPr/>
        <p:txBody>
          <a:bodyPr/>
          <a:lstStyle>
            <a:lvl1pPr>
              <a:defRPr/>
            </a:lvl1pPr>
          </a:lstStyle>
          <a:p>
            <a:pPr>
              <a:defRPr/>
            </a:pPr>
            <a:fld id="{E70160E9-78AA-4BF0-A402-B7569EB9F2FA}" type="datetimeFigureOut">
              <a:rPr lang="en-US"/>
              <a:pPr>
                <a:defRPr/>
              </a:pPr>
              <a:t>10/23/2017</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6CEAE359-4CE6-4991-8983-117ACCECBEEB}" type="slidenum">
              <a:rPr lang="en-US" altLang="lt-LT"/>
              <a:pPr>
                <a:defRPr/>
              </a:pPr>
              <a:t>‹#›</a:t>
            </a:fld>
            <a:endParaRPr lang="en-US" altLang="lt-LT"/>
          </a:p>
        </p:txBody>
      </p:sp>
    </p:spTree>
    <p:extLst>
      <p:ext uri="{BB962C8B-B14F-4D97-AF65-F5344CB8AC3E}">
        <p14:creationId xmlns:p14="http://schemas.microsoft.com/office/powerpoint/2010/main" val="2292425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10"/>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lt-LT"/>
          </a:p>
        </p:txBody>
      </p:sp>
      <p:sp>
        <p:nvSpPr>
          <p:cNvPr id="6" name="Straight Connector 11"/>
          <p:cNvSpPr>
            <a:spLocks noChangeShapeType="1"/>
          </p:cNvSpPr>
          <p:nvPr/>
        </p:nvSpPr>
        <p:spPr bwMode="auto">
          <a:xfrm rot="5400000">
            <a:off x="3160712" y="3324226"/>
            <a:ext cx="6035675"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lt-LT"/>
          </a:p>
        </p:txBody>
      </p:sp>
      <p:sp>
        <p:nvSpPr>
          <p:cNvPr id="7" name="Isosceles Triangle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fld id="{68B87B56-4922-4E87-B36E-441DEC0D86A4}" type="datetimeFigureOut">
              <a:rPr lang="en-US"/>
              <a:pPr>
                <a:defRPr/>
              </a:pPr>
              <a:t>10/23/2017</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92D20749-EEBE-44A2-B9B9-8859A5FC079D}" type="slidenum">
              <a:rPr lang="en-US" altLang="lt-LT"/>
              <a:pPr>
                <a:defRPr/>
              </a:pPr>
              <a:t>‹#›</a:t>
            </a:fld>
            <a:endParaRPr lang="en-US" altLang="lt-LT"/>
          </a:p>
        </p:txBody>
      </p:sp>
    </p:spTree>
    <p:extLst>
      <p:ext uri="{BB962C8B-B14F-4D97-AF65-F5344CB8AC3E}">
        <p14:creationId xmlns:p14="http://schemas.microsoft.com/office/powerpoint/2010/main" val="28641434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bg2"/>
        </a:solidFill>
        <a:effectLst/>
      </p:bgPr>
    </p:bg>
    <p:spTree>
      <p:nvGrpSpPr>
        <p:cNvPr id="1" name=""/>
        <p:cNvGrpSpPr/>
        <p:nvPr/>
      </p:nvGrpSpPr>
      <p:grpSpPr>
        <a:xfrm>
          <a:off x="0" y="0"/>
          <a:ext cx="0" cy="0"/>
          <a:chOff x="0" y="0"/>
          <a:chExt cx="0" cy="0"/>
        </a:xfrm>
      </p:grpSpPr>
      <p:sp>
        <p:nvSpPr>
          <p:cNvPr id="5" name="Straight Connector 10"/>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lt-LT"/>
          </a:p>
        </p:txBody>
      </p:sp>
      <p:sp>
        <p:nvSpPr>
          <p:cNvPr id="6"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00D57BD7-9282-4942-93EB-3C8B404F0A47}" type="datetimeFigureOut">
              <a:rPr lang="en-US"/>
              <a:pPr>
                <a:defRPr/>
              </a:pPr>
              <a:t>10/23/2017</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99FF26BF-E438-4250-A7B7-61CFF96D2CF3}" type="slidenum">
              <a:rPr lang="en-US" altLang="lt-LT"/>
              <a:pPr>
                <a:defRPr/>
              </a:pPr>
              <a:t>‹#›</a:t>
            </a:fld>
            <a:endParaRPr lang="en-US" altLang="lt-LT"/>
          </a:p>
        </p:txBody>
      </p:sp>
    </p:spTree>
    <p:extLst>
      <p:ext uri="{BB962C8B-B14F-4D97-AF65-F5344CB8AC3E}">
        <p14:creationId xmlns:p14="http://schemas.microsoft.com/office/powerpoint/2010/main" val="2697609611"/>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21"/>
          <p:cNvSpPr>
            <a:spLocks noGrp="1"/>
          </p:cNvSpPr>
          <p:nvPr>
            <p:ph type="title"/>
          </p:nvPr>
        </p:nvSpPr>
        <p:spPr bwMode="auto">
          <a:xfrm>
            <a:off x="457200" y="152400"/>
            <a:ext cx="8229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lt-LT" smtClean="0"/>
              <a:t>Click to edit Master title style</a:t>
            </a:r>
          </a:p>
        </p:txBody>
      </p:sp>
      <p:sp>
        <p:nvSpPr>
          <p:cNvPr id="2051" name="Text Placeholder 12"/>
          <p:cNvSpPr>
            <a:spLocks noGrp="1"/>
          </p:cNvSpPr>
          <p:nvPr>
            <p:ph type="body" idx="1"/>
          </p:nvPr>
        </p:nvSpPr>
        <p:spPr bwMode="auto">
          <a:xfrm>
            <a:off x="457200" y="1219200"/>
            <a:ext cx="8229600" cy="491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lt-LT" smtClean="0"/>
              <a:t>Click to edit Master text styles</a:t>
            </a:r>
          </a:p>
          <a:p>
            <a:pPr lvl="1"/>
            <a:r>
              <a:rPr lang="en-US" altLang="lt-LT" smtClean="0"/>
              <a:t>Second level</a:t>
            </a:r>
          </a:p>
          <a:p>
            <a:pPr lvl="2"/>
            <a:r>
              <a:rPr lang="en-US" altLang="lt-LT" smtClean="0"/>
              <a:t>Third level</a:t>
            </a:r>
          </a:p>
          <a:p>
            <a:pPr lvl="3"/>
            <a:r>
              <a:rPr lang="en-US" altLang="lt-LT" smtClean="0"/>
              <a:t>Fourth level</a:t>
            </a:r>
          </a:p>
          <a:p>
            <a:pPr lvl="4"/>
            <a:r>
              <a:rPr lang="en-US" altLang="lt-LT" smtClean="0"/>
              <a:t>Fifth level</a:t>
            </a:r>
          </a:p>
        </p:txBody>
      </p:sp>
      <p:sp>
        <p:nvSpPr>
          <p:cNvPr id="14" name="Date Placeholder 13"/>
          <p:cNvSpPr>
            <a:spLocks noGrp="1"/>
          </p:cNvSpPr>
          <p:nvPr>
            <p:ph type="dt" sz="half" idx="2"/>
          </p:nvPr>
        </p:nvSpPr>
        <p:spPr>
          <a:xfrm>
            <a:off x="6400800" y="6356350"/>
            <a:ext cx="2289175" cy="365125"/>
          </a:xfrm>
          <a:prstGeom prst="rect">
            <a:avLst/>
          </a:prstGeom>
        </p:spPr>
        <p:txBody>
          <a:bodyPr vert="horz"/>
          <a:lstStyle>
            <a:lvl1pPr algn="l" eaLnBrk="1" latinLnBrk="0" hangingPunct="1">
              <a:defRPr kumimoji="0" sz="1400">
                <a:solidFill>
                  <a:schemeClr val="tx2"/>
                </a:solidFill>
                <a:latin typeface="Arial" charset="0"/>
                <a:cs typeface="Arial" charset="0"/>
              </a:defRPr>
            </a:lvl1pPr>
          </a:lstStyle>
          <a:p>
            <a:pPr>
              <a:defRPr/>
            </a:pPr>
            <a:fld id="{EC7AACA3-E185-4544-89FD-80001A7324E9}" type="datetimeFigureOut">
              <a:rPr lang="en-US"/>
              <a:pPr>
                <a:defRPr/>
              </a:pPr>
              <a:t>10/23/2017</a:t>
            </a:fld>
            <a:endParaRPr lang="en-US"/>
          </a:p>
        </p:txBody>
      </p:sp>
      <p:sp>
        <p:nvSpPr>
          <p:cNvPr id="3" name="Footer Placeholder 2"/>
          <p:cNvSpPr>
            <a:spLocks noGrp="1"/>
          </p:cNvSpPr>
          <p:nvPr>
            <p:ph type="ftr" sz="quarter" idx="3"/>
          </p:nvPr>
        </p:nvSpPr>
        <p:spPr>
          <a:xfrm>
            <a:off x="2898775" y="6356350"/>
            <a:ext cx="3505200" cy="365125"/>
          </a:xfrm>
          <a:prstGeom prst="rect">
            <a:avLst/>
          </a:prstGeom>
        </p:spPr>
        <p:txBody>
          <a:bodyPr vert="horz"/>
          <a:lstStyle>
            <a:lvl1pPr algn="r" eaLnBrk="1" latinLnBrk="0" hangingPunct="1">
              <a:defRPr kumimoji="0" sz="1400">
                <a:solidFill>
                  <a:schemeClr val="tx2"/>
                </a:solidFill>
                <a:latin typeface="Arial" charset="0"/>
                <a:cs typeface="Arial" charset="0"/>
              </a:defRPr>
            </a:lvl1pPr>
          </a:lstStyle>
          <a:p>
            <a:pPr>
              <a:defRPr/>
            </a:pPr>
            <a:endParaRPr lang="en-US"/>
          </a:p>
        </p:txBody>
      </p:sp>
      <p:sp>
        <p:nvSpPr>
          <p:cNvPr id="23" name="Slide Number Placeholder 22"/>
          <p:cNvSpPr>
            <a:spLocks noGrp="1"/>
          </p:cNvSpPr>
          <p:nvPr>
            <p:ph type="sldNum" sz="quarter" idx="4"/>
          </p:nvPr>
        </p:nvSpPr>
        <p:spPr>
          <a:xfrm>
            <a:off x="612775" y="6356350"/>
            <a:ext cx="1981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400">
                <a:solidFill>
                  <a:schemeClr val="tx2"/>
                </a:solidFill>
              </a:defRPr>
            </a:lvl1pPr>
          </a:lstStyle>
          <a:p>
            <a:pPr>
              <a:defRPr/>
            </a:pPr>
            <a:fld id="{54BB569C-CD9E-4441-84CB-9091F313B1DE}" type="slidenum">
              <a:rPr lang="en-US" altLang="lt-LT"/>
              <a:pPr>
                <a:defRPr/>
              </a:pPr>
              <a:t>‹#›</a:t>
            </a:fld>
            <a:endParaRPr lang="en-US" altLang="lt-LT"/>
          </a:p>
        </p:txBody>
      </p:sp>
      <p:sp>
        <p:nvSpPr>
          <p:cNvPr id="2055" name="Straight Connector 27"/>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lt-LT"/>
          </a:p>
        </p:txBody>
      </p:sp>
      <p:sp>
        <p:nvSpPr>
          <p:cNvPr id="2056" name="Straight Connector 28"/>
          <p:cNvSpPr>
            <a:spLocks noChangeShapeType="1"/>
          </p:cNvSpPr>
          <p:nvPr/>
        </p:nvSpPr>
        <p:spPr bwMode="auto">
          <a:xfrm>
            <a:off x="457200" y="1143000"/>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lt-LT"/>
          </a:p>
        </p:txBody>
      </p:sp>
      <p:sp>
        <p:nvSpPr>
          <p:cNvPr id="10" name="Isosceles Triangle 9"/>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Tree>
  </p:cSld>
  <p:clrMap bg1="lt1" tx1="dk1" bg2="lt2" tx2="dk2" accent1="accent1" accent2="accent2" accent3="accent3" accent4="accent4" accent5="accent5" accent6="accent6" hlink="hlink" folHlink="folHlink"/>
  <p:sldLayoutIdLst>
    <p:sldLayoutId id="2147484032" r:id="rId1"/>
    <p:sldLayoutId id="2147484017" r:id="rId2"/>
    <p:sldLayoutId id="2147484033" r:id="rId3"/>
    <p:sldLayoutId id="2147484018" r:id="rId4"/>
    <p:sldLayoutId id="2147484019" r:id="rId5"/>
    <p:sldLayoutId id="2147484034" r:id="rId6"/>
    <p:sldLayoutId id="2147484035" r:id="rId7"/>
    <p:sldLayoutId id="2147484036" r:id="rId8"/>
    <p:sldLayoutId id="2147484037" r:id="rId9"/>
    <p:sldLayoutId id="2147484020" r:id="rId10"/>
    <p:sldLayoutId id="2147484038" r:id="rId11"/>
  </p:sldLayoutIdLst>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Bookman Old Style" pitchFamily="18" charset="0"/>
        </a:defRPr>
      </a:lvl2pPr>
      <a:lvl3pPr algn="l" rtl="0" eaLnBrk="0" fontAlgn="base" hangingPunct="0">
        <a:spcBef>
          <a:spcPct val="0"/>
        </a:spcBef>
        <a:spcAft>
          <a:spcPct val="0"/>
        </a:spcAft>
        <a:defRPr sz="3200">
          <a:solidFill>
            <a:schemeClr val="tx2"/>
          </a:solidFill>
          <a:latin typeface="Bookman Old Style" pitchFamily="18" charset="0"/>
        </a:defRPr>
      </a:lvl3pPr>
      <a:lvl4pPr algn="l" rtl="0" eaLnBrk="0" fontAlgn="base" hangingPunct="0">
        <a:spcBef>
          <a:spcPct val="0"/>
        </a:spcBef>
        <a:spcAft>
          <a:spcPct val="0"/>
        </a:spcAft>
        <a:defRPr sz="3200">
          <a:solidFill>
            <a:schemeClr val="tx2"/>
          </a:solidFill>
          <a:latin typeface="Bookman Old Style" pitchFamily="18" charset="0"/>
        </a:defRPr>
      </a:lvl4pPr>
      <a:lvl5pPr algn="l" rtl="0" eaLnBrk="0" fontAlgn="base" hangingPunct="0">
        <a:spcBef>
          <a:spcPct val="0"/>
        </a:spcBef>
        <a:spcAft>
          <a:spcPct val="0"/>
        </a:spcAft>
        <a:defRPr sz="3200">
          <a:solidFill>
            <a:schemeClr val="tx2"/>
          </a:solidFill>
          <a:latin typeface="Bookman Old Style" pitchFamily="18" charset="0"/>
        </a:defRPr>
      </a:lvl5pPr>
      <a:lvl6pPr marL="457200" algn="l" rtl="0" fontAlgn="base">
        <a:spcBef>
          <a:spcPct val="0"/>
        </a:spcBef>
        <a:spcAft>
          <a:spcPct val="0"/>
        </a:spcAft>
        <a:defRPr sz="3200">
          <a:solidFill>
            <a:schemeClr val="tx2"/>
          </a:solidFill>
          <a:latin typeface="Bookman Old Style" pitchFamily="18" charset="0"/>
        </a:defRPr>
      </a:lvl6pPr>
      <a:lvl7pPr marL="914400" algn="l" rtl="0" fontAlgn="base">
        <a:spcBef>
          <a:spcPct val="0"/>
        </a:spcBef>
        <a:spcAft>
          <a:spcPct val="0"/>
        </a:spcAft>
        <a:defRPr sz="3200">
          <a:solidFill>
            <a:schemeClr val="tx2"/>
          </a:solidFill>
          <a:latin typeface="Bookman Old Style" pitchFamily="18" charset="0"/>
        </a:defRPr>
      </a:lvl7pPr>
      <a:lvl8pPr marL="1371600" algn="l" rtl="0" fontAlgn="base">
        <a:spcBef>
          <a:spcPct val="0"/>
        </a:spcBef>
        <a:spcAft>
          <a:spcPct val="0"/>
        </a:spcAft>
        <a:defRPr sz="3200">
          <a:solidFill>
            <a:schemeClr val="tx2"/>
          </a:solidFill>
          <a:latin typeface="Bookman Old Style" pitchFamily="18" charset="0"/>
        </a:defRPr>
      </a:lvl8pPr>
      <a:lvl9pPr marL="1828800" algn="l" rtl="0" fontAlgn="base">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panose="05040102010807070707" pitchFamily="18" charset="2"/>
        <a:buChar char=""/>
        <a:defRPr sz="2600" kern="1200">
          <a:solidFill>
            <a:schemeClr val="tx1"/>
          </a:solidFill>
          <a:latin typeface="+mn-lt"/>
          <a:ea typeface="+mn-ea"/>
          <a:cs typeface="+mn-cs"/>
        </a:defRPr>
      </a:lvl1pPr>
      <a:lvl2pPr marL="547688" indent="-273050" algn="l" rtl="0" eaLnBrk="0" fontAlgn="base" hangingPunct="0">
        <a:spcBef>
          <a:spcPts val="500"/>
        </a:spcBef>
        <a:spcAft>
          <a:spcPct val="0"/>
        </a:spcAft>
        <a:buClr>
          <a:schemeClr val="accent2"/>
        </a:buClr>
        <a:buSzPct val="76000"/>
        <a:buFont typeface="Wingdings 3" panose="05040102010807070707" pitchFamily="18" charset="2"/>
        <a:buChar char=""/>
        <a:defRPr sz="2300" kern="1200">
          <a:solidFill>
            <a:schemeClr val="tx2"/>
          </a:solidFill>
          <a:latin typeface="+mn-lt"/>
          <a:ea typeface="+mn-ea"/>
          <a:cs typeface="+mn-cs"/>
        </a:defRPr>
      </a:lvl2pPr>
      <a:lvl3pPr marL="822325" indent="-228600" algn="l" rtl="0" eaLnBrk="0" fontAlgn="base" hangingPunct="0">
        <a:spcBef>
          <a:spcPts val="500"/>
        </a:spcBef>
        <a:spcAft>
          <a:spcPct val="0"/>
        </a:spcAft>
        <a:buClr>
          <a:srgbClr val="BCBCBC"/>
        </a:buClr>
        <a:buSzPct val="76000"/>
        <a:buFont typeface="Wingdings 3" panose="05040102010807070707" pitchFamily="18" charset="2"/>
        <a:buChar char=""/>
        <a:defRPr sz="2000" kern="1200">
          <a:solidFill>
            <a:schemeClr val="tx1"/>
          </a:solidFill>
          <a:latin typeface="+mn-lt"/>
          <a:ea typeface="+mn-ea"/>
          <a:cs typeface="+mn-cs"/>
        </a:defRPr>
      </a:lvl3pPr>
      <a:lvl4pPr marL="1096963" indent="-228600" algn="l" rtl="0" eaLnBrk="0" fontAlgn="base" hangingPunct="0">
        <a:spcBef>
          <a:spcPts val="400"/>
        </a:spcBef>
        <a:spcAft>
          <a:spcPct val="0"/>
        </a:spcAft>
        <a:buClr>
          <a:srgbClr val="D6903D"/>
        </a:buClr>
        <a:buSzPct val="70000"/>
        <a:buFont typeface="Wingdings" panose="05000000000000000000" pitchFamily="2" charset="2"/>
        <a:buChar char=""/>
        <a:defRPr kern="1200">
          <a:solidFill>
            <a:schemeClr val="tx1"/>
          </a:solidFill>
          <a:latin typeface="+mn-lt"/>
          <a:ea typeface="+mn-ea"/>
          <a:cs typeface="+mn-cs"/>
        </a:defRPr>
      </a:lvl4pPr>
      <a:lvl5pPr marL="1371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lt-LT" smtClean="0"/>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lt-LT" smtClean="0"/>
              <a:t>Click to edit Master text styles</a:t>
            </a:r>
          </a:p>
          <a:p>
            <a:pPr lvl="1"/>
            <a:r>
              <a:rPr lang="en-US" altLang="lt-LT" smtClean="0"/>
              <a:t>Second level</a:t>
            </a:r>
          </a:p>
          <a:p>
            <a:pPr lvl="2"/>
            <a:r>
              <a:rPr lang="en-US" altLang="lt-LT" smtClean="0"/>
              <a:t>Third level</a:t>
            </a:r>
          </a:p>
          <a:p>
            <a:pPr lvl="3"/>
            <a:r>
              <a:rPr lang="en-US" altLang="lt-LT" smtClean="0"/>
              <a:t>Fourth level</a:t>
            </a:r>
          </a:p>
          <a:p>
            <a:pPr lvl="4"/>
            <a:r>
              <a:rPr lang="en-US" altLang="lt-LT"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hangingPunct="1">
              <a:defRPr sz="1200">
                <a:solidFill>
                  <a:schemeClr val="tx1">
                    <a:tint val="75000"/>
                  </a:schemeClr>
                </a:solidFill>
              </a:defRPr>
            </a:lvl1pPr>
          </a:lstStyle>
          <a:p>
            <a:pPr>
              <a:defRPr/>
            </a:pPr>
            <a:fld id="{2BB511AB-AD5D-4EFB-B516-3DB927E9B565}" type="datetimeFigureOut">
              <a:rPr lang="en-US"/>
              <a:pPr>
                <a:defRPr/>
              </a:pPr>
              <a:t>10/23/2017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hangingPunct="1">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5AA49225-D3B3-495F-9522-E91F5003727C}" type="slidenum">
              <a:rPr lang="en-US" altLang="lt-LT"/>
              <a:pPr>
                <a:defRPr/>
              </a:pPr>
              <a:t>‹#›</a:t>
            </a:fld>
            <a:endParaRPr lang="en-US" altLang="lt-LT"/>
          </a:p>
        </p:txBody>
      </p:sp>
    </p:spTree>
  </p:cSld>
  <p:clrMap bg1="lt1" tx1="dk1" bg2="lt2" tx2="dk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 id="2147484030" r:id="rId10"/>
    <p:sldLayoutId id="214748403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ctrTitle"/>
          </p:nvPr>
        </p:nvSpPr>
        <p:spPr>
          <a:xfrm>
            <a:off x="685800" y="1844675"/>
            <a:ext cx="7772400" cy="1755775"/>
          </a:xfrm>
        </p:spPr>
        <p:txBody>
          <a:bodyPr/>
          <a:lstStyle/>
          <a:p>
            <a:pPr eaLnBrk="1" hangingPunct="1"/>
            <a:r>
              <a:rPr lang="lt-LT" altLang="lt-LT" b="1" smtClean="0"/>
              <a:t>SVEIKATOS</a:t>
            </a:r>
            <a:r>
              <a:rPr lang="en-US" altLang="lt-LT" b="1" smtClean="0"/>
              <a:t>,</a:t>
            </a:r>
            <a:r>
              <a:rPr lang="lt-LT" altLang="lt-LT" b="1" smtClean="0"/>
              <a:t> LYTIŠKUMO UGDYMO I</a:t>
            </a:r>
            <a:r>
              <a:rPr lang="en-US" altLang="lt-LT" b="1" smtClean="0"/>
              <a:t>R</a:t>
            </a:r>
            <a:r>
              <a:rPr lang="lt-LT" altLang="lt-LT" b="1" smtClean="0"/>
              <a:t> RENGIMO ŠEIMAI BENDROJI PROGRAMA</a:t>
            </a:r>
            <a:endParaRPr lang="en-US" altLang="lt-LT" i="1" smtClean="0">
              <a:solidFill>
                <a:srgbClr val="FF0000"/>
              </a:solidFill>
            </a:endParaRPr>
          </a:p>
        </p:txBody>
      </p:sp>
      <p:sp>
        <p:nvSpPr>
          <p:cNvPr id="4" name="Rectangle 3"/>
          <p:cNvSpPr/>
          <p:nvPr/>
        </p:nvSpPr>
        <p:spPr>
          <a:xfrm>
            <a:off x="2627313" y="3716338"/>
            <a:ext cx="5400675" cy="784830"/>
          </a:xfrm>
          <a:prstGeom prst="rect">
            <a:avLst/>
          </a:prstGeom>
        </p:spPr>
        <p:txBody>
          <a:bodyPr>
            <a:spAutoFit/>
          </a:bodyPr>
          <a:lstStyle/>
          <a:p>
            <a:pPr algn="r" eaLnBrk="1" fontAlgn="auto" hangingPunct="1">
              <a:spcBef>
                <a:spcPts val="600"/>
              </a:spcBef>
              <a:spcAft>
                <a:spcPts val="0"/>
              </a:spcAft>
              <a:buClr>
                <a:srgbClr val="A5B592"/>
              </a:buClr>
              <a:buSzPct val="76000"/>
              <a:defRPr/>
            </a:pPr>
            <a:endParaRPr lang="lt-LT" sz="2000" dirty="0" smtClean="0">
              <a:latin typeface="Bookman Old Style"/>
              <a:ea typeface="+mj-ea"/>
              <a:cs typeface="+mj-cs"/>
            </a:endParaRPr>
          </a:p>
          <a:p>
            <a:pPr algn="r" eaLnBrk="1" fontAlgn="auto" hangingPunct="1">
              <a:spcBef>
                <a:spcPts val="600"/>
              </a:spcBef>
              <a:spcAft>
                <a:spcPts val="0"/>
              </a:spcAft>
              <a:buClr>
                <a:srgbClr val="A5B592"/>
              </a:buClr>
              <a:buSzPct val="76000"/>
              <a:defRPr/>
            </a:pPr>
            <a:r>
              <a:rPr lang="lt-LT" sz="2000" dirty="0" smtClean="0">
                <a:latin typeface="Bookman Old Style"/>
                <a:ea typeface="+mj-ea"/>
                <a:cs typeface="+mj-cs"/>
              </a:rPr>
              <a:t>Violeta </a:t>
            </a:r>
            <a:r>
              <a:rPr lang="lt-LT" sz="2000" dirty="0">
                <a:latin typeface="Bookman Old Style"/>
                <a:ea typeface="+mj-ea"/>
                <a:cs typeface="+mj-cs"/>
              </a:rPr>
              <a:t>Jonynienė, UPC </a:t>
            </a:r>
          </a:p>
        </p:txBody>
      </p:sp>
      <p:pic>
        <p:nvPicPr>
          <p:cNvPr id="12292" name="Picture 5" descr="http://www.upc.smm.lt/images/upc_viole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9338" y="512763"/>
            <a:ext cx="1554162"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9" descr="https://encrypted-tbn0.gstatic.com/images?q=tbn:ANd9GcT9MSYgW7jVewidN7cJQ_m24_z5u4vtd4Mxez0VqPHuO2OqmMf-TAG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975" y="550863"/>
            <a:ext cx="2144713"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4" name="Rectangle 1"/>
          <p:cNvSpPr>
            <a:spLocks noChangeArrowheads="1"/>
          </p:cNvSpPr>
          <p:nvPr/>
        </p:nvSpPr>
        <p:spPr bwMode="auto">
          <a:xfrm>
            <a:off x="3939522" y="5084763"/>
            <a:ext cx="15119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spcBef>
                <a:spcPts val="600"/>
              </a:spcBef>
              <a:buClr>
                <a:srgbClr val="A5B592"/>
              </a:buClr>
              <a:buSzPct val="76000"/>
            </a:pPr>
            <a:r>
              <a:rPr lang="lt-LT" altLang="lt-LT" dirty="0" smtClean="0">
                <a:latin typeface="Bookman Old Style" panose="02050604050505020204" pitchFamily="18" charset="0"/>
              </a:rPr>
              <a:t>2017-10-24</a:t>
            </a:r>
            <a:endParaRPr lang="lt-LT" altLang="lt-LT" dirty="0">
              <a:latin typeface="Bookman Old Style" panose="020506040505050202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488" y="404813"/>
            <a:ext cx="8229600" cy="720725"/>
          </a:xfrm>
        </p:spPr>
        <p:txBody>
          <a:bodyPr rtlCol="0">
            <a:normAutofit fontScale="90000"/>
          </a:bodyPr>
          <a:lstStyle/>
          <a:p>
            <a:pPr algn="ctr" eaLnBrk="1" fontAlgn="auto" hangingPunct="1">
              <a:spcAft>
                <a:spcPts val="0"/>
              </a:spcAft>
              <a:defRPr/>
            </a:pPr>
            <a:r>
              <a:rPr lang="lt-LT" dirty="0" smtClean="0"/>
              <a:t/>
            </a:r>
            <a:br>
              <a:rPr lang="lt-LT" dirty="0" smtClean="0"/>
            </a:br>
            <a:r>
              <a:rPr lang="lt-LT" dirty="0" smtClean="0"/>
              <a:t/>
            </a:r>
            <a:br>
              <a:rPr lang="lt-LT" dirty="0" smtClean="0"/>
            </a:br>
            <a:r>
              <a:rPr lang="lt-LT" dirty="0"/>
              <a:t/>
            </a:r>
            <a:br>
              <a:rPr lang="lt-LT" dirty="0"/>
            </a:br>
            <a:r>
              <a:rPr lang="lt-LT" sz="2700" dirty="0"/>
              <a:t/>
            </a:r>
            <a:br>
              <a:rPr lang="lt-LT" sz="2700" dirty="0"/>
            </a:br>
            <a:r>
              <a:rPr lang="lt-LT" sz="2700" dirty="0"/>
              <a:t>Siekdama </a:t>
            </a:r>
            <a:r>
              <a:rPr lang="lt-LT" sz="2700" b="1" dirty="0"/>
              <a:t>sėkmingai</a:t>
            </a:r>
            <a:r>
              <a:rPr lang="lt-LT" sz="2700" dirty="0"/>
              <a:t> įgyvendinti </a:t>
            </a:r>
            <a:r>
              <a:rPr lang="lt-LT" sz="2700" i="1" dirty="0"/>
              <a:t>Programą</a:t>
            </a:r>
            <a:r>
              <a:rPr lang="lt-LT" sz="2700" dirty="0"/>
              <a:t>, </a:t>
            </a:r>
            <a:r>
              <a:rPr lang="lt-LT" sz="2700" b="1" dirty="0" smtClean="0"/>
              <a:t>mokykla</a:t>
            </a:r>
            <a:r>
              <a:rPr lang="lt-LT" sz="2700" dirty="0" smtClean="0"/>
              <a:t>:</a:t>
            </a:r>
            <a:endParaRPr lang="en-US" sz="2700" b="1" dirty="0"/>
          </a:p>
        </p:txBody>
      </p:sp>
      <p:sp>
        <p:nvSpPr>
          <p:cNvPr id="34819" name="Content Placeholder 2"/>
          <p:cNvSpPr>
            <a:spLocks noGrp="1"/>
          </p:cNvSpPr>
          <p:nvPr>
            <p:ph sz="quarter" idx="1"/>
          </p:nvPr>
        </p:nvSpPr>
        <p:spPr>
          <a:xfrm>
            <a:off x="471488" y="1412875"/>
            <a:ext cx="8229600" cy="5287963"/>
          </a:xfrm>
        </p:spPr>
        <p:txBody>
          <a:bodyPr/>
          <a:lstStyle/>
          <a:p>
            <a:pPr eaLnBrk="1" hangingPunct="1">
              <a:defRPr/>
            </a:pPr>
            <a:endParaRPr lang="lt-LT" altLang="lt-LT" dirty="0" smtClean="0"/>
          </a:p>
          <a:p>
            <a:pPr marL="514350" indent="-514350">
              <a:buFont typeface="+mj-lt"/>
              <a:buAutoNum type="arabicPeriod"/>
              <a:defRPr/>
            </a:pPr>
            <a:endParaRPr lang="lt-LT" b="1" dirty="0" smtClean="0"/>
          </a:p>
          <a:p>
            <a:pPr marL="0" indent="0">
              <a:buFont typeface="Wingdings 3" panose="05040102010807070707" pitchFamily="18" charset="2"/>
              <a:buNone/>
              <a:defRPr/>
            </a:pPr>
            <a:r>
              <a:rPr lang="lt-LT" b="1" dirty="0" smtClean="0">
                <a:solidFill>
                  <a:schemeClr val="accent1">
                    <a:lumMod val="75000"/>
                  </a:schemeClr>
                </a:solidFill>
              </a:rPr>
              <a:t>1. Atlieka</a:t>
            </a:r>
            <a:r>
              <a:rPr lang="lt-LT" dirty="0" smtClean="0">
                <a:solidFill>
                  <a:schemeClr val="accent1">
                    <a:lumMod val="75000"/>
                  </a:schemeClr>
                </a:solidFill>
              </a:rPr>
              <a:t> </a:t>
            </a:r>
            <a:r>
              <a:rPr lang="lt-LT" dirty="0">
                <a:solidFill>
                  <a:schemeClr val="accent1">
                    <a:lumMod val="75000"/>
                  </a:schemeClr>
                </a:solidFill>
              </a:rPr>
              <a:t>savo mokyklos Programos įgyvendinimo  </a:t>
            </a:r>
            <a:r>
              <a:rPr lang="lt-LT" b="1" dirty="0">
                <a:solidFill>
                  <a:schemeClr val="accent1">
                    <a:lumMod val="75000"/>
                  </a:schemeClr>
                </a:solidFill>
              </a:rPr>
              <a:t>poreikių</a:t>
            </a:r>
            <a:r>
              <a:rPr lang="lt-LT" dirty="0">
                <a:solidFill>
                  <a:schemeClr val="accent1">
                    <a:lumMod val="75000"/>
                  </a:schemeClr>
                </a:solidFill>
              </a:rPr>
              <a:t> </a:t>
            </a:r>
            <a:r>
              <a:rPr lang="lt-LT" b="1" dirty="0" smtClean="0">
                <a:solidFill>
                  <a:schemeClr val="accent1">
                    <a:lumMod val="75000"/>
                  </a:schemeClr>
                </a:solidFill>
              </a:rPr>
              <a:t>analizę</a:t>
            </a:r>
            <a:endParaRPr lang="lt-LT" b="1" dirty="0" smtClean="0">
              <a:solidFill>
                <a:schemeClr val="accent1">
                  <a:lumMod val="75000"/>
                </a:schemeClr>
              </a:solidFill>
            </a:endParaRPr>
          </a:p>
          <a:p>
            <a:pPr marL="0" indent="0">
              <a:buFont typeface="Wingdings 3" panose="05040102010807070707" pitchFamily="18" charset="2"/>
              <a:buNone/>
              <a:defRPr/>
            </a:pPr>
            <a:r>
              <a:rPr lang="lt-LT" dirty="0" smtClean="0">
                <a:solidFill>
                  <a:schemeClr val="accent1">
                    <a:lumMod val="75000"/>
                  </a:schemeClr>
                </a:solidFill>
              </a:rPr>
              <a:t>     </a:t>
            </a:r>
          </a:p>
          <a:p>
            <a:pPr marL="0" indent="0">
              <a:buFont typeface="Wingdings 3" panose="05040102010807070707" pitchFamily="18" charset="2"/>
              <a:buNone/>
              <a:defRPr/>
            </a:pPr>
            <a:r>
              <a:rPr lang="lt-LT" b="1" dirty="0" smtClean="0">
                <a:solidFill>
                  <a:schemeClr val="accent1">
                    <a:lumMod val="75000"/>
                  </a:schemeClr>
                </a:solidFill>
              </a:rPr>
              <a:t>2.   Įsivertina</a:t>
            </a:r>
            <a:r>
              <a:rPr lang="lt-LT" dirty="0" smtClean="0">
                <a:solidFill>
                  <a:schemeClr val="accent1">
                    <a:lumMod val="75000"/>
                  </a:schemeClr>
                </a:solidFill>
              </a:rPr>
              <a:t> turimus </a:t>
            </a:r>
            <a:r>
              <a:rPr lang="lt-LT" b="1" dirty="0" smtClean="0">
                <a:solidFill>
                  <a:schemeClr val="accent1">
                    <a:lumMod val="75000"/>
                  </a:schemeClr>
                </a:solidFill>
              </a:rPr>
              <a:t>resursus</a:t>
            </a:r>
            <a:r>
              <a:rPr lang="lt-LT" dirty="0" smtClean="0">
                <a:solidFill>
                  <a:schemeClr val="accent1">
                    <a:lumMod val="75000"/>
                  </a:schemeClr>
                </a:solidFill>
              </a:rPr>
              <a:t> (žmogiškuosius ir materialiuosius</a:t>
            </a:r>
            <a:r>
              <a:rPr lang="lt-LT" dirty="0" smtClean="0">
                <a:solidFill>
                  <a:schemeClr val="accent1">
                    <a:lumMod val="75000"/>
                  </a:schemeClr>
                </a:solidFill>
              </a:rPr>
              <a:t>) </a:t>
            </a:r>
            <a:endParaRPr lang="lt-LT" dirty="0" smtClean="0">
              <a:solidFill>
                <a:schemeClr val="accent1">
                  <a:lumMod val="75000"/>
                </a:schemeClr>
              </a:solidFill>
            </a:endParaRPr>
          </a:p>
          <a:p>
            <a:pPr marL="0" indent="0">
              <a:buFont typeface="Wingdings 3" panose="05040102010807070707" pitchFamily="18" charset="2"/>
              <a:buNone/>
              <a:defRPr/>
            </a:pPr>
            <a:endParaRPr lang="lt-LT" dirty="0" smtClean="0"/>
          </a:p>
          <a:p>
            <a:pPr marL="0" indent="0">
              <a:buFont typeface="Wingdings 3" panose="05040102010807070707" pitchFamily="18" charset="2"/>
              <a:buNone/>
              <a:defRPr/>
            </a:pPr>
            <a:endParaRPr lang="lt-LT" dirty="0" smtClean="0"/>
          </a:p>
          <a:p>
            <a:pPr marL="0" indent="0">
              <a:buFont typeface="Wingdings 3" panose="05040102010807070707" pitchFamily="18" charset="2"/>
              <a:buNone/>
              <a:defRPr/>
            </a:pPr>
            <a:endParaRPr lang="lt-LT" dirty="0"/>
          </a:p>
          <a:p>
            <a:pPr marL="514350" indent="-514350">
              <a:buFont typeface="+mj-lt"/>
              <a:buAutoNum type="arabicPeriod"/>
              <a:defRPr/>
            </a:pPr>
            <a:endParaRPr lang="lt-LT"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395288" y="1268413"/>
            <a:ext cx="8229600" cy="990600"/>
          </a:xfrm>
        </p:spPr>
        <p:txBody>
          <a:bodyPr/>
          <a:lstStyle/>
          <a:p>
            <a:r>
              <a:rPr lang="lt-LT" altLang="lt-LT" b="1" smtClean="0"/>
              <a:t/>
            </a:r>
            <a:br>
              <a:rPr lang="lt-LT" altLang="lt-LT" b="1" smtClean="0"/>
            </a:br>
            <a:endParaRPr lang="lt-LT" altLang="lt-LT" smtClean="0"/>
          </a:p>
        </p:txBody>
      </p:sp>
      <p:sp>
        <p:nvSpPr>
          <p:cNvPr id="32771" name="Content Placeholder 2"/>
          <p:cNvSpPr>
            <a:spLocks noGrp="1"/>
          </p:cNvSpPr>
          <p:nvPr>
            <p:ph sz="quarter" idx="1"/>
          </p:nvPr>
        </p:nvSpPr>
        <p:spPr>
          <a:xfrm>
            <a:off x="468313" y="1412875"/>
            <a:ext cx="8229600" cy="4937125"/>
          </a:xfrm>
        </p:spPr>
        <p:txBody>
          <a:bodyPr/>
          <a:lstStyle/>
          <a:p>
            <a:pPr lvl="1" fontAlgn="ctr">
              <a:defRPr/>
            </a:pPr>
            <a:r>
              <a:rPr lang="lt-LT" altLang="lt-LT" sz="2800" b="1" dirty="0" smtClean="0">
                <a:solidFill>
                  <a:schemeClr val="accent1">
                    <a:lumMod val="75000"/>
                  </a:schemeClr>
                </a:solidFill>
              </a:rPr>
              <a:t>3. Svarsto</a:t>
            </a:r>
            <a:r>
              <a:rPr lang="lt-LT" altLang="lt-LT" sz="2800" dirty="0" smtClean="0">
                <a:solidFill>
                  <a:schemeClr val="accent1">
                    <a:lumMod val="75000"/>
                  </a:schemeClr>
                </a:solidFill>
              </a:rPr>
              <a:t> galimus Programos </a:t>
            </a:r>
            <a:r>
              <a:rPr lang="lt-LT" altLang="lt-LT" sz="2800" b="1" dirty="0" smtClean="0">
                <a:solidFill>
                  <a:schemeClr val="accent1">
                    <a:lumMod val="75000"/>
                  </a:schemeClr>
                </a:solidFill>
              </a:rPr>
              <a:t>įgyvendinimo būdus</a:t>
            </a:r>
            <a:r>
              <a:rPr lang="lt-LT" altLang="lt-LT" sz="2800" dirty="0" smtClean="0">
                <a:solidFill>
                  <a:schemeClr val="accent1">
                    <a:lumMod val="75000"/>
                  </a:schemeClr>
                </a:solidFill>
              </a:rPr>
              <a:t>:</a:t>
            </a:r>
          </a:p>
          <a:p>
            <a:pPr lvl="1" fontAlgn="ctr">
              <a:defRPr/>
            </a:pPr>
            <a:r>
              <a:rPr lang="lt-LT" altLang="lt-LT" sz="1800" dirty="0" smtClean="0"/>
              <a:t>ikimokykliniame</a:t>
            </a:r>
            <a:r>
              <a:rPr lang="lt-LT" altLang="lt-LT" sz="1800" dirty="0" smtClean="0"/>
              <a:t>, priešmokykliniame ir pradiniame ugdyme sveikatos ir lytiškumo ugdymas bei rengimas šeimai </a:t>
            </a:r>
            <a:r>
              <a:rPr lang="lt-LT" altLang="lt-LT" sz="1800" i="1" dirty="0" smtClean="0"/>
              <a:t>jau yra integruotas</a:t>
            </a:r>
            <a:r>
              <a:rPr lang="lt-LT" altLang="lt-LT" sz="1800" dirty="0" smtClean="0"/>
              <a:t> į dalykų programų </a:t>
            </a:r>
            <a:r>
              <a:rPr lang="lt-LT" altLang="lt-LT" sz="1800" dirty="0" smtClean="0"/>
              <a:t>turinį;</a:t>
            </a:r>
            <a:endParaRPr lang="lt-LT" altLang="lt-LT" sz="1800" dirty="0" smtClean="0"/>
          </a:p>
          <a:p>
            <a:pPr lvl="1" fontAlgn="ctr">
              <a:defRPr/>
            </a:pPr>
            <a:r>
              <a:rPr lang="lt-LT" altLang="lt-LT" sz="1800" b="1" dirty="0" smtClean="0"/>
              <a:t>integruojant į dalykus + apibendrinamasis kursas </a:t>
            </a:r>
            <a:r>
              <a:rPr lang="lt-LT" altLang="lt-LT" sz="1800" dirty="0" smtClean="0"/>
              <a:t> (5–8, 9–10 ir 11–12 klasėse organizuojamos Programos visumą apimančios veiklos, kurios gali būti vykdomos privalomų ar (ir) pasirenkamų pamokų arba (ir) pažintinių dienų metu);</a:t>
            </a:r>
          </a:p>
          <a:p>
            <a:pPr lvl="1">
              <a:defRPr/>
            </a:pPr>
            <a:r>
              <a:rPr lang="lt-LT" altLang="lt-LT" sz="1800" b="1" dirty="0" smtClean="0"/>
              <a:t>integruojant į dalykus + mokyklos modulis (</a:t>
            </a:r>
            <a:r>
              <a:rPr lang="lt-LT" altLang="lt-LT" sz="1800" dirty="0" smtClean="0"/>
              <a:t>mokyklos prioritetinei sveikatos ugdymo sričiai susikurtas modulis/speciali programa).</a:t>
            </a:r>
          </a:p>
          <a:p>
            <a:pPr lvl="1">
              <a:defRPr/>
            </a:pPr>
            <a:r>
              <a:rPr lang="lt-LT" altLang="lt-LT" sz="1800" dirty="0" smtClean="0"/>
              <a:t>numatant </a:t>
            </a:r>
            <a:r>
              <a:rPr lang="lt-LT" altLang="lt-LT" sz="1800" b="1" dirty="0" smtClean="0"/>
              <a:t>atskirą</a:t>
            </a:r>
            <a:r>
              <a:rPr lang="lt-LT" altLang="lt-LT" sz="1800" dirty="0" smtClean="0"/>
              <a:t> </a:t>
            </a:r>
            <a:r>
              <a:rPr lang="lt-LT" altLang="lt-LT" sz="1800" b="1" dirty="0" smtClean="0"/>
              <a:t>valandą</a:t>
            </a:r>
            <a:r>
              <a:rPr lang="lt-LT" altLang="lt-LT" sz="1800" dirty="0" smtClean="0"/>
              <a:t> skirtą SLURŠ programos įgyvendinimui (iš pamokų, skirtų mokinio ugdymo(si) poreikiams tenkinti, mokymosi pagalbai teikti);</a:t>
            </a:r>
          </a:p>
          <a:p>
            <a:pPr lvl="1">
              <a:defRPr/>
            </a:pPr>
            <a:r>
              <a:rPr lang="lt-LT" altLang="lt-LT" sz="1800" b="1" dirty="0" smtClean="0"/>
              <a:t>integruojant į dalykus</a:t>
            </a:r>
            <a:r>
              <a:rPr lang="lt-LT" altLang="lt-LT" sz="1800" dirty="0" smtClean="0"/>
              <a:t> ir </a:t>
            </a:r>
            <a:r>
              <a:rPr lang="lt-LT" altLang="lt-LT" sz="1800" b="1" dirty="0" smtClean="0"/>
              <a:t>neformalųjį</a:t>
            </a:r>
            <a:r>
              <a:rPr lang="lt-LT" altLang="lt-LT" sz="1800" dirty="0" smtClean="0"/>
              <a:t> švietimą;</a:t>
            </a:r>
          </a:p>
          <a:p>
            <a:pPr lvl="1">
              <a:defRPr/>
            </a:pPr>
            <a:r>
              <a:rPr lang="lt-LT" altLang="lt-LT" sz="1800" b="1" dirty="0" smtClean="0"/>
              <a:t>kitas,</a:t>
            </a:r>
            <a:r>
              <a:rPr lang="lt-LT" altLang="lt-LT" sz="1800" dirty="0" smtClean="0"/>
              <a:t> mokyklos pasirengtas, </a:t>
            </a:r>
            <a:r>
              <a:rPr lang="lt-LT" altLang="lt-LT" sz="1800" b="1" dirty="0" smtClean="0"/>
              <a:t>modelis.</a:t>
            </a:r>
            <a:endParaRPr lang="lt-LT" altLang="lt-LT" sz="1800" dirty="0" smtClean="0"/>
          </a:p>
          <a:p>
            <a:pPr>
              <a:defRPr/>
            </a:pPr>
            <a:endParaRPr lang="lt-LT" altLang="lt-LT" sz="1800" dirty="0" smtClean="0"/>
          </a:p>
        </p:txBody>
      </p:sp>
      <p:sp>
        <p:nvSpPr>
          <p:cNvPr id="4" name="Title 1"/>
          <p:cNvSpPr txBox="1">
            <a:spLocks/>
          </p:cNvSpPr>
          <p:nvPr/>
        </p:nvSpPr>
        <p:spPr bwMode="auto">
          <a:xfrm>
            <a:off x="250825" y="404813"/>
            <a:ext cx="82296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ormAutofit fontScale="25000" lnSpcReduction="20000"/>
          </a:bodyPr>
          <a:lst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Bookman Old Style" pitchFamily="18" charset="0"/>
              </a:defRPr>
            </a:lvl2pPr>
            <a:lvl3pPr algn="l" rtl="0" eaLnBrk="0" fontAlgn="base" hangingPunct="0">
              <a:spcBef>
                <a:spcPct val="0"/>
              </a:spcBef>
              <a:spcAft>
                <a:spcPct val="0"/>
              </a:spcAft>
              <a:defRPr sz="3200">
                <a:solidFill>
                  <a:schemeClr val="tx2"/>
                </a:solidFill>
                <a:latin typeface="Bookman Old Style" pitchFamily="18" charset="0"/>
              </a:defRPr>
            </a:lvl3pPr>
            <a:lvl4pPr algn="l" rtl="0" eaLnBrk="0" fontAlgn="base" hangingPunct="0">
              <a:spcBef>
                <a:spcPct val="0"/>
              </a:spcBef>
              <a:spcAft>
                <a:spcPct val="0"/>
              </a:spcAft>
              <a:defRPr sz="3200">
                <a:solidFill>
                  <a:schemeClr val="tx2"/>
                </a:solidFill>
                <a:latin typeface="Bookman Old Style" pitchFamily="18" charset="0"/>
              </a:defRPr>
            </a:lvl4pPr>
            <a:lvl5pPr algn="l" rtl="0" eaLnBrk="0" fontAlgn="base" hangingPunct="0">
              <a:spcBef>
                <a:spcPct val="0"/>
              </a:spcBef>
              <a:spcAft>
                <a:spcPct val="0"/>
              </a:spcAft>
              <a:defRPr sz="3200">
                <a:solidFill>
                  <a:schemeClr val="tx2"/>
                </a:solidFill>
                <a:latin typeface="Bookman Old Style" pitchFamily="18" charset="0"/>
              </a:defRPr>
            </a:lvl5pPr>
            <a:lvl6pPr marL="457200" algn="l" rtl="0" fontAlgn="base">
              <a:spcBef>
                <a:spcPct val="0"/>
              </a:spcBef>
              <a:spcAft>
                <a:spcPct val="0"/>
              </a:spcAft>
              <a:defRPr sz="3200">
                <a:solidFill>
                  <a:schemeClr val="tx2"/>
                </a:solidFill>
                <a:latin typeface="Bookman Old Style" pitchFamily="18" charset="0"/>
              </a:defRPr>
            </a:lvl6pPr>
            <a:lvl7pPr marL="914400" algn="l" rtl="0" fontAlgn="base">
              <a:spcBef>
                <a:spcPct val="0"/>
              </a:spcBef>
              <a:spcAft>
                <a:spcPct val="0"/>
              </a:spcAft>
              <a:defRPr sz="3200">
                <a:solidFill>
                  <a:schemeClr val="tx2"/>
                </a:solidFill>
                <a:latin typeface="Bookman Old Style" pitchFamily="18" charset="0"/>
              </a:defRPr>
            </a:lvl7pPr>
            <a:lvl8pPr marL="1371600" algn="l" rtl="0" fontAlgn="base">
              <a:spcBef>
                <a:spcPct val="0"/>
              </a:spcBef>
              <a:spcAft>
                <a:spcPct val="0"/>
              </a:spcAft>
              <a:defRPr sz="3200">
                <a:solidFill>
                  <a:schemeClr val="tx2"/>
                </a:solidFill>
                <a:latin typeface="Bookman Old Style" pitchFamily="18" charset="0"/>
              </a:defRPr>
            </a:lvl8pPr>
            <a:lvl9pPr marL="1828800" algn="l" rtl="0" fontAlgn="base">
              <a:spcBef>
                <a:spcPct val="0"/>
              </a:spcBef>
              <a:spcAft>
                <a:spcPct val="0"/>
              </a:spcAft>
              <a:defRPr sz="3200">
                <a:solidFill>
                  <a:schemeClr val="tx2"/>
                </a:solidFill>
                <a:latin typeface="Bookman Old Style" pitchFamily="18" charset="0"/>
              </a:defRPr>
            </a:lvl9pPr>
          </a:lstStyle>
          <a:p>
            <a:pPr algn="ctr" eaLnBrk="1" fontAlgn="auto" hangingPunct="1">
              <a:spcAft>
                <a:spcPts val="0"/>
              </a:spcAft>
              <a:defRPr/>
            </a:pPr>
            <a:r>
              <a:rPr lang="lt-LT" dirty="0" smtClean="0"/>
              <a:t/>
            </a:r>
            <a:br>
              <a:rPr lang="lt-LT" dirty="0" smtClean="0"/>
            </a:br>
            <a:r>
              <a:rPr lang="lt-LT" dirty="0" smtClean="0"/>
              <a:t/>
            </a:r>
            <a:br>
              <a:rPr lang="lt-LT" dirty="0" smtClean="0"/>
            </a:br>
            <a:r>
              <a:rPr lang="lt-LT" dirty="0" smtClean="0"/>
              <a:t/>
            </a:r>
            <a:br>
              <a:rPr lang="lt-LT" dirty="0" smtClean="0"/>
            </a:br>
            <a:r>
              <a:rPr lang="lt-LT" sz="8000" dirty="0" smtClean="0"/>
              <a:t/>
            </a:r>
            <a:br>
              <a:rPr lang="lt-LT" sz="8000" dirty="0" smtClean="0"/>
            </a:br>
            <a:r>
              <a:rPr lang="lt-LT" sz="9600" dirty="0" smtClean="0"/>
              <a:t>Siekdama </a:t>
            </a:r>
            <a:r>
              <a:rPr lang="lt-LT" sz="9600" b="1" dirty="0" smtClean="0"/>
              <a:t>sėkmingai</a:t>
            </a:r>
            <a:r>
              <a:rPr lang="lt-LT" sz="9600" dirty="0" smtClean="0"/>
              <a:t> įgyvendinti </a:t>
            </a:r>
            <a:r>
              <a:rPr lang="lt-LT" sz="9600" i="1" dirty="0" smtClean="0"/>
              <a:t>Programą</a:t>
            </a:r>
            <a:r>
              <a:rPr lang="lt-LT" sz="9600" dirty="0" smtClean="0"/>
              <a:t>, </a:t>
            </a:r>
            <a:r>
              <a:rPr lang="lt-LT" sz="9600" b="1" dirty="0" smtClean="0"/>
              <a:t>mokykla</a:t>
            </a:r>
            <a:r>
              <a:rPr lang="lt-LT" sz="9600" dirty="0" smtClean="0"/>
              <a:t>:</a:t>
            </a:r>
            <a:endParaRPr lang="en-US" sz="96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Content Placeholder 2"/>
          <p:cNvSpPr>
            <a:spLocks noGrp="1"/>
          </p:cNvSpPr>
          <p:nvPr>
            <p:ph sz="quarter" idx="1"/>
          </p:nvPr>
        </p:nvSpPr>
        <p:spPr>
          <a:xfrm>
            <a:off x="395536" y="2060848"/>
            <a:ext cx="8229600" cy="4937125"/>
          </a:xfrm>
        </p:spPr>
        <p:txBody>
          <a:bodyPr/>
          <a:lstStyle/>
          <a:p>
            <a:pPr eaLnBrk="1" hangingPunct="1">
              <a:defRPr/>
            </a:pPr>
            <a:r>
              <a:rPr lang="lt-LT" sz="2800" dirty="0">
                <a:solidFill>
                  <a:schemeClr val="accent1">
                    <a:lumMod val="75000"/>
                  </a:schemeClr>
                </a:solidFill>
              </a:rPr>
              <a:t>4. Susitaria ir </a:t>
            </a:r>
            <a:r>
              <a:rPr lang="lt-LT" sz="2800" b="1" dirty="0">
                <a:solidFill>
                  <a:schemeClr val="accent1">
                    <a:lumMod val="75000"/>
                  </a:schemeClr>
                </a:solidFill>
              </a:rPr>
              <a:t>pasirenka</a:t>
            </a:r>
            <a:r>
              <a:rPr lang="lt-LT" sz="2800" dirty="0">
                <a:solidFill>
                  <a:schemeClr val="accent1">
                    <a:lumMod val="75000"/>
                  </a:schemeClr>
                </a:solidFill>
              </a:rPr>
              <a:t> Programos įgyvendinimo </a:t>
            </a:r>
            <a:r>
              <a:rPr lang="lt-LT" sz="2800" dirty="0" smtClean="0">
                <a:solidFill>
                  <a:schemeClr val="accent1">
                    <a:lumMod val="75000"/>
                  </a:schemeClr>
                </a:solidFill>
              </a:rPr>
              <a:t>būdą, </a:t>
            </a:r>
            <a:r>
              <a:rPr lang="lt-LT" sz="2800" dirty="0">
                <a:solidFill>
                  <a:schemeClr val="accent1">
                    <a:lumMod val="75000"/>
                  </a:schemeClr>
                </a:solidFill>
              </a:rPr>
              <a:t>įformindami susitarimą Mokyklos ugdymo plane</a:t>
            </a:r>
            <a:r>
              <a:rPr lang="lt-LT" sz="2800" dirty="0" smtClean="0">
                <a:solidFill>
                  <a:schemeClr val="accent1">
                    <a:lumMod val="75000"/>
                  </a:schemeClr>
                </a:solidFill>
              </a:rPr>
              <a:t>.</a:t>
            </a:r>
            <a:endParaRPr lang="lt-LT" sz="2800" dirty="0">
              <a:solidFill>
                <a:schemeClr val="accent1">
                  <a:lumMod val="75000"/>
                </a:schemeClr>
              </a:solidFill>
            </a:endParaRPr>
          </a:p>
        </p:txBody>
      </p:sp>
      <p:sp>
        <p:nvSpPr>
          <p:cNvPr id="3" name="Title 1"/>
          <p:cNvSpPr txBox="1">
            <a:spLocks/>
          </p:cNvSpPr>
          <p:nvPr/>
        </p:nvSpPr>
        <p:spPr bwMode="auto">
          <a:xfrm>
            <a:off x="250825" y="404813"/>
            <a:ext cx="82296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ormAutofit fontScale="25000" lnSpcReduction="20000"/>
          </a:bodyPr>
          <a:lst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Bookman Old Style" pitchFamily="18" charset="0"/>
              </a:defRPr>
            </a:lvl2pPr>
            <a:lvl3pPr algn="l" rtl="0" eaLnBrk="0" fontAlgn="base" hangingPunct="0">
              <a:spcBef>
                <a:spcPct val="0"/>
              </a:spcBef>
              <a:spcAft>
                <a:spcPct val="0"/>
              </a:spcAft>
              <a:defRPr sz="3200">
                <a:solidFill>
                  <a:schemeClr val="tx2"/>
                </a:solidFill>
                <a:latin typeface="Bookman Old Style" pitchFamily="18" charset="0"/>
              </a:defRPr>
            </a:lvl3pPr>
            <a:lvl4pPr algn="l" rtl="0" eaLnBrk="0" fontAlgn="base" hangingPunct="0">
              <a:spcBef>
                <a:spcPct val="0"/>
              </a:spcBef>
              <a:spcAft>
                <a:spcPct val="0"/>
              </a:spcAft>
              <a:defRPr sz="3200">
                <a:solidFill>
                  <a:schemeClr val="tx2"/>
                </a:solidFill>
                <a:latin typeface="Bookman Old Style" pitchFamily="18" charset="0"/>
              </a:defRPr>
            </a:lvl4pPr>
            <a:lvl5pPr algn="l" rtl="0" eaLnBrk="0" fontAlgn="base" hangingPunct="0">
              <a:spcBef>
                <a:spcPct val="0"/>
              </a:spcBef>
              <a:spcAft>
                <a:spcPct val="0"/>
              </a:spcAft>
              <a:defRPr sz="3200">
                <a:solidFill>
                  <a:schemeClr val="tx2"/>
                </a:solidFill>
                <a:latin typeface="Bookman Old Style" pitchFamily="18" charset="0"/>
              </a:defRPr>
            </a:lvl5pPr>
            <a:lvl6pPr marL="457200" algn="l" rtl="0" fontAlgn="base">
              <a:spcBef>
                <a:spcPct val="0"/>
              </a:spcBef>
              <a:spcAft>
                <a:spcPct val="0"/>
              </a:spcAft>
              <a:defRPr sz="3200">
                <a:solidFill>
                  <a:schemeClr val="tx2"/>
                </a:solidFill>
                <a:latin typeface="Bookman Old Style" pitchFamily="18" charset="0"/>
              </a:defRPr>
            </a:lvl6pPr>
            <a:lvl7pPr marL="914400" algn="l" rtl="0" fontAlgn="base">
              <a:spcBef>
                <a:spcPct val="0"/>
              </a:spcBef>
              <a:spcAft>
                <a:spcPct val="0"/>
              </a:spcAft>
              <a:defRPr sz="3200">
                <a:solidFill>
                  <a:schemeClr val="tx2"/>
                </a:solidFill>
                <a:latin typeface="Bookman Old Style" pitchFamily="18" charset="0"/>
              </a:defRPr>
            </a:lvl7pPr>
            <a:lvl8pPr marL="1371600" algn="l" rtl="0" fontAlgn="base">
              <a:spcBef>
                <a:spcPct val="0"/>
              </a:spcBef>
              <a:spcAft>
                <a:spcPct val="0"/>
              </a:spcAft>
              <a:defRPr sz="3200">
                <a:solidFill>
                  <a:schemeClr val="tx2"/>
                </a:solidFill>
                <a:latin typeface="Bookman Old Style" pitchFamily="18" charset="0"/>
              </a:defRPr>
            </a:lvl8pPr>
            <a:lvl9pPr marL="1828800" algn="l" rtl="0" fontAlgn="base">
              <a:spcBef>
                <a:spcPct val="0"/>
              </a:spcBef>
              <a:spcAft>
                <a:spcPct val="0"/>
              </a:spcAft>
              <a:defRPr sz="3200">
                <a:solidFill>
                  <a:schemeClr val="tx2"/>
                </a:solidFill>
                <a:latin typeface="Bookman Old Style" pitchFamily="18" charset="0"/>
              </a:defRPr>
            </a:lvl9pPr>
          </a:lstStyle>
          <a:p>
            <a:pPr algn="ctr" eaLnBrk="1" fontAlgn="auto" hangingPunct="1">
              <a:spcAft>
                <a:spcPts val="0"/>
              </a:spcAft>
              <a:defRPr/>
            </a:pPr>
            <a:r>
              <a:rPr lang="lt-LT" dirty="0" smtClean="0"/>
              <a:t/>
            </a:r>
            <a:br>
              <a:rPr lang="lt-LT" dirty="0" smtClean="0"/>
            </a:br>
            <a:r>
              <a:rPr lang="lt-LT" dirty="0" smtClean="0"/>
              <a:t/>
            </a:r>
            <a:br>
              <a:rPr lang="lt-LT" dirty="0" smtClean="0"/>
            </a:br>
            <a:r>
              <a:rPr lang="lt-LT" dirty="0" smtClean="0"/>
              <a:t/>
            </a:r>
            <a:br>
              <a:rPr lang="lt-LT" dirty="0" smtClean="0"/>
            </a:br>
            <a:r>
              <a:rPr lang="lt-LT" sz="8000" dirty="0" smtClean="0"/>
              <a:t/>
            </a:r>
            <a:br>
              <a:rPr lang="lt-LT" sz="8000" dirty="0" smtClean="0"/>
            </a:br>
            <a:r>
              <a:rPr lang="lt-LT" sz="9600" dirty="0" smtClean="0"/>
              <a:t>Siekdama </a:t>
            </a:r>
            <a:r>
              <a:rPr lang="lt-LT" sz="9600" b="1" dirty="0" smtClean="0"/>
              <a:t>sėkmingai</a:t>
            </a:r>
            <a:r>
              <a:rPr lang="lt-LT" sz="9600" dirty="0" smtClean="0"/>
              <a:t> įgyvendinti </a:t>
            </a:r>
            <a:r>
              <a:rPr lang="lt-LT" sz="9600" i="1" dirty="0" smtClean="0"/>
              <a:t>Programą</a:t>
            </a:r>
            <a:r>
              <a:rPr lang="lt-LT" sz="9600" dirty="0" smtClean="0"/>
              <a:t>, </a:t>
            </a:r>
            <a:r>
              <a:rPr lang="lt-LT" sz="9600" b="1" dirty="0" smtClean="0"/>
              <a:t>mokykla</a:t>
            </a:r>
            <a:r>
              <a:rPr lang="lt-LT" sz="9600" dirty="0" smtClean="0"/>
              <a:t>:</a:t>
            </a:r>
            <a:endParaRPr lang="en-US" sz="96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84188" y="1628775"/>
            <a:ext cx="8229600" cy="4937125"/>
          </a:xfrm>
        </p:spPr>
        <p:txBody>
          <a:bodyPr/>
          <a:lstStyle/>
          <a:p>
            <a:pPr eaLnBrk="1" hangingPunct="1">
              <a:defRPr/>
            </a:pPr>
            <a:r>
              <a:rPr lang="lt-LT" dirty="0" smtClean="0">
                <a:solidFill>
                  <a:schemeClr val="accent1">
                    <a:lumMod val="75000"/>
                  </a:schemeClr>
                </a:solidFill>
              </a:rPr>
              <a:t>5. </a:t>
            </a:r>
            <a:r>
              <a:rPr lang="lt-LT" b="1" dirty="0" smtClean="0">
                <a:solidFill>
                  <a:schemeClr val="accent1">
                    <a:lumMod val="75000"/>
                  </a:schemeClr>
                </a:solidFill>
              </a:rPr>
              <a:t>Suburia</a:t>
            </a:r>
            <a:r>
              <a:rPr lang="lt-LT" dirty="0" smtClean="0">
                <a:solidFill>
                  <a:schemeClr val="accent1">
                    <a:lumMod val="75000"/>
                  </a:schemeClr>
                </a:solidFill>
              </a:rPr>
              <a:t> Programos įgyvendinimo </a:t>
            </a:r>
            <a:r>
              <a:rPr lang="lt-LT" b="1" dirty="0" smtClean="0">
                <a:solidFill>
                  <a:schemeClr val="accent1">
                    <a:lumMod val="75000"/>
                  </a:schemeClr>
                </a:solidFill>
              </a:rPr>
              <a:t>komandą. </a:t>
            </a:r>
          </a:p>
          <a:p>
            <a:pPr marL="0" indent="0" eaLnBrk="1" hangingPunct="1">
              <a:buFont typeface="Wingdings 3" panose="05040102010807070707" pitchFamily="18" charset="2"/>
              <a:buNone/>
              <a:defRPr/>
            </a:pPr>
            <a:r>
              <a:rPr lang="lt-LT" dirty="0" smtClean="0">
                <a:solidFill>
                  <a:schemeClr val="accent1">
                    <a:lumMod val="75000"/>
                  </a:schemeClr>
                </a:solidFill>
              </a:rPr>
              <a:t>   Į Komandą, be dalykų mokytojų, įeina ir kiti mokyklos bendruomenės nariai - pagalbos specialistai, visuomenės sveikatos  priežiūros specialistai, </a:t>
            </a:r>
            <a:r>
              <a:rPr lang="lt-LT" i="1" dirty="0" smtClean="0">
                <a:solidFill>
                  <a:schemeClr val="accent1">
                    <a:lumMod val="75000"/>
                  </a:schemeClr>
                </a:solidFill>
              </a:rPr>
              <a:t>Gerovės komisijos </a:t>
            </a:r>
            <a:r>
              <a:rPr lang="lt-LT" dirty="0" smtClean="0">
                <a:solidFill>
                  <a:schemeClr val="accent1">
                    <a:lumMod val="75000"/>
                  </a:schemeClr>
                </a:solidFill>
              </a:rPr>
              <a:t>nariai, tėvai ir kt.  </a:t>
            </a:r>
          </a:p>
          <a:p>
            <a:pPr marL="0" indent="0" eaLnBrk="1" hangingPunct="1">
              <a:buFont typeface="Wingdings 3" panose="05040102010807070707" pitchFamily="18" charset="2"/>
              <a:buNone/>
              <a:defRPr/>
            </a:pPr>
            <a:endParaRPr lang="lt-LT" dirty="0" smtClean="0">
              <a:solidFill>
                <a:schemeClr val="accent1">
                  <a:lumMod val="75000"/>
                </a:schemeClr>
              </a:solidFill>
            </a:endParaRPr>
          </a:p>
          <a:p>
            <a:pPr eaLnBrk="1" hangingPunct="1">
              <a:defRPr/>
            </a:pPr>
            <a:r>
              <a:rPr lang="lt-LT" dirty="0" smtClean="0">
                <a:solidFill>
                  <a:schemeClr val="accent1">
                    <a:lumMod val="75000"/>
                  </a:schemeClr>
                </a:solidFill>
              </a:rPr>
              <a:t>6. Komandos veiklą koordinuoja</a:t>
            </a:r>
            <a:r>
              <a:rPr lang="lt-LT" b="1" dirty="0" smtClean="0">
                <a:solidFill>
                  <a:schemeClr val="accent1">
                    <a:lumMod val="75000"/>
                  </a:schemeClr>
                </a:solidFill>
              </a:rPr>
              <a:t> iš komandos narių išsirinktas </a:t>
            </a:r>
            <a:r>
              <a:rPr lang="lt-LT" dirty="0" smtClean="0">
                <a:solidFill>
                  <a:schemeClr val="accent1">
                    <a:lumMod val="75000"/>
                  </a:schemeClr>
                </a:solidFill>
              </a:rPr>
              <a:t>koordinatorius (juo gali būti administracijos atstovas, dalyko mokytojas, psichologas, mokyklos </a:t>
            </a:r>
            <a:r>
              <a:rPr lang="lt-LT" i="1" dirty="0" smtClean="0">
                <a:solidFill>
                  <a:schemeClr val="accent1">
                    <a:lumMod val="75000"/>
                  </a:schemeClr>
                </a:solidFill>
              </a:rPr>
              <a:t>Gerovės komisijos</a:t>
            </a:r>
            <a:r>
              <a:rPr lang="lt-LT" dirty="0" smtClean="0">
                <a:solidFill>
                  <a:schemeClr val="accent1">
                    <a:lumMod val="75000"/>
                  </a:schemeClr>
                </a:solidFill>
              </a:rPr>
              <a:t> narys ar kt.)</a:t>
            </a:r>
          </a:p>
          <a:p>
            <a:pPr eaLnBrk="1" hangingPunct="1">
              <a:defRPr/>
            </a:pPr>
            <a:endParaRPr lang="lt-LT" altLang="lt-LT" dirty="0" smtClean="0"/>
          </a:p>
          <a:p>
            <a:pPr>
              <a:defRPr/>
            </a:pPr>
            <a:endParaRPr lang="lt-LT" dirty="0"/>
          </a:p>
        </p:txBody>
      </p:sp>
      <p:sp>
        <p:nvSpPr>
          <p:cNvPr id="4" name="Title 1"/>
          <p:cNvSpPr txBox="1">
            <a:spLocks/>
          </p:cNvSpPr>
          <p:nvPr/>
        </p:nvSpPr>
        <p:spPr bwMode="auto">
          <a:xfrm>
            <a:off x="250825" y="404813"/>
            <a:ext cx="82296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ormAutofit fontScale="25000" lnSpcReduction="20000"/>
          </a:bodyPr>
          <a:lst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Bookman Old Style" pitchFamily="18" charset="0"/>
              </a:defRPr>
            </a:lvl2pPr>
            <a:lvl3pPr algn="l" rtl="0" eaLnBrk="0" fontAlgn="base" hangingPunct="0">
              <a:spcBef>
                <a:spcPct val="0"/>
              </a:spcBef>
              <a:spcAft>
                <a:spcPct val="0"/>
              </a:spcAft>
              <a:defRPr sz="3200">
                <a:solidFill>
                  <a:schemeClr val="tx2"/>
                </a:solidFill>
                <a:latin typeface="Bookman Old Style" pitchFamily="18" charset="0"/>
              </a:defRPr>
            </a:lvl3pPr>
            <a:lvl4pPr algn="l" rtl="0" eaLnBrk="0" fontAlgn="base" hangingPunct="0">
              <a:spcBef>
                <a:spcPct val="0"/>
              </a:spcBef>
              <a:spcAft>
                <a:spcPct val="0"/>
              </a:spcAft>
              <a:defRPr sz="3200">
                <a:solidFill>
                  <a:schemeClr val="tx2"/>
                </a:solidFill>
                <a:latin typeface="Bookman Old Style" pitchFamily="18" charset="0"/>
              </a:defRPr>
            </a:lvl4pPr>
            <a:lvl5pPr algn="l" rtl="0" eaLnBrk="0" fontAlgn="base" hangingPunct="0">
              <a:spcBef>
                <a:spcPct val="0"/>
              </a:spcBef>
              <a:spcAft>
                <a:spcPct val="0"/>
              </a:spcAft>
              <a:defRPr sz="3200">
                <a:solidFill>
                  <a:schemeClr val="tx2"/>
                </a:solidFill>
                <a:latin typeface="Bookman Old Style" pitchFamily="18" charset="0"/>
              </a:defRPr>
            </a:lvl5pPr>
            <a:lvl6pPr marL="457200" algn="l" rtl="0" fontAlgn="base">
              <a:spcBef>
                <a:spcPct val="0"/>
              </a:spcBef>
              <a:spcAft>
                <a:spcPct val="0"/>
              </a:spcAft>
              <a:defRPr sz="3200">
                <a:solidFill>
                  <a:schemeClr val="tx2"/>
                </a:solidFill>
                <a:latin typeface="Bookman Old Style" pitchFamily="18" charset="0"/>
              </a:defRPr>
            </a:lvl6pPr>
            <a:lvl7pPr marL="914400" algn="l" rtl="0" fontAlgn="base">
              <a:spcBef>
                <a:spcPct val="0"/>
              </a:spcBef>
              <a:spcAft>
                <a:spcPct val="0"/>
              </a:spcAft>
              <a:defRPr sz="3200">
                <a:solidFill>
                  <a:schemeClr val="tx2"/>
                </a:solidFill>
                <a:latin typeface="Bookman Old Style" pitchFamily="18" charset="0"/>
              </a:defRPr>
            </a:lvl7pPr>
            <a:lvl8pPr marL="1371600" algn="l" rtl="0" fontAlgn="base">
              <a:spcBef>
                <a:spcPct val="0"/>
              </a:spcBef>
              <a:spcAft>
                <a:spcPct val="0"/>
              </a:spcAft>
              <a:defRPr sz="3200">
                <a:solidFill>
                  <a:schemeClr val="tx2"/>
                </a:solidFill>
                <a:latin typeface="Bookman Old Style" pitchFamily="18" charset="0"/>
              </a:defRPr>
            </a:lvl8pPr>
            <a:lvl9pPr marL="1828800" algn="l" rtl="0" fontAlgn="base">
              <a:spcBef>
                <a:spcPct val="0"/>
              </a:spcBef>
              <a:spcAft>
                <a:spcPct val="0"/>
              </a:spcAft>
              <a:defRPr sz="3200">
                <a:solidFill>
                  <a:schemeClr val="tx2"/>
                </a:solidFill>
                <a:latin typeface="Bookman Old Style" pitchFamily="18" charset="0"/>
              </a:defRPr>
            </a:lvl9pPr>
          </a:lstStyle>
          <a:p>
            <a:pPr algn="ctr" eaLnBrk="1" fontAlgn="auto" hangingPunct="1">
              <a:spcAft>
                <a:spcPts val="0"/>
              </a:spcAft>
              <a:defRPr/>
            </a:pPr>
            <a:r>
              <a:rPr lang="lt-LT" dirty="0" smtClean="0"/>
              <a:t/>
            </a:r>
            <a:br>
              <a:rPr lang="lt-LT" dirty="0" smtClean="0"/>
            </a:br>
            <a:r>
              <a:rPr lang="lt-LT" dirty="0" smtClean="0"/>
              <a:t/>
            </a:r>
            <a:br>
              <a:rPr lang="lt-LT" dirty="0" smtClean="0"/>
            </a:br>
            <a:r>
              <a:rPr lang="lt-LT" dirty="0" smtClean="0"/>
              <a:t/>
            </a:r>
            <a:br>
              <a:rPr lang="lt-LT" dirty="0" smtClean="0"/>
            </a:br>
            <a:r>
              <a:rPr lang="lt-LT" sz="8000" dirty="0" smtClean="0"/>
              <a:t/>
            </a:r>
            <a:br>
              <a:rPr lang="lt-LT" sz="8000" dirty="0" smtClean="0"/>
            </a:br>
            <a:r>
              <a:rPr lang="lt-LT" sz="9600" dirty="0" smtClean="0"/>
              <a:t>Siekdama </a:t>
            </a:r>
            <a:r>
              <a:rPr lang="lt-LT" sz="9600" b="1" dirty="0" smtClean="0"/>
              <a:t>sėkmingai</a:t>
            </a:r>
            <a:r>
              <a:rPr lang="lt-LT" sz="9600" dirty="0" smtClean="0"/>
              <a:t> įgyvendinti </a:t>
            </a:r>
            <a:r>
              <a:rPr lang="lt-LT" sz="9600" i="1" dirty="0" smtClean="0"/>
              <a:t>Programą</a:t>
            </a:r>
            <a:r>
              <a:rPr lang="lt-LT" sz="9600" dirty="0" smtClean="0"/>
              <a:t>, </a:t>
            </a:r>
            <a:r>
              <a:rPr lang="lt-LT" sz="9600" b="1" dirty="0" smtClean="0"/>
              <a:t>mokykla</a:t>
            </a:r>
            <a:r>
              <a:rPr lang="lt-LT" sz="9600" dirty="0" smtClean="0"/>
              <a:t>:</a:t>
            </a:r>
            <a:endParaRPr lang="en-US" sz="9600"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9" name="Title 1"/>
          <p:cNvSpPr>
            <a:spLocks noGrp="1"/>
          </p:cNvSpPr>
          <p:nvPr>
            <p:ph type="title"/>
          </p:nvPr>
        </p:nvSpPr>
        <p:spPr>
          <a:xfrm>
            <a:off x="504825" y="344488"/>
            <a:ext cx="8229600" cy="990600"/>
          </a:xfrm>
        </p:spPr>
        <p:txBody>
          <a:bodyPr/>
          <a:lstStyle/>
          <a:p>
            <a:r>
              <a:rPr lang="lt-LT" altLang="lt-LT" smtClean="0"/>
              <a:t>6.</a:t>
            </a:r>
            <a:r>
              <a:rPr lang="lt-LT" altLang="lt-LT" b="1" smtClean="0"/>
              <a:t> Inicijuoja </a:t>
            </a:r>
            <a:r>
              <a:rPr lang="lt-LT" altLang="lt-LT" smtClean="0"/>
              <a:t>Sveikatos ugdymui(si) palankios </a:t>
            </a:r>
            <a:r>
              <a:rPr lang="lt-LT" altLang="lt-LT" b="1" smtClean="0"/>
              <a:t>aplinkos</a:t>
            </a:r>
            <a:r>
              <a:rPr lang="lt-LT" altLang="lt-LT" smtClean="0"/>
              <a:t> mokykloje kūrimą:</a:t>
            </a:r>
          </a:p>
        </p:txBody>
      </p:sp>
      <p:sp>
        <p:nvSpPr>
          <p:cNvPr id="1041" name="Rectangle 14"/>
          <p:cNvSpPr>
            <a:spLocks noChangeArrowheads="1"/>
          </p:cNvSpPr>
          <p:nvPr/>
        </p:nvSpPr>
        <p:spPr bwMode="auto">
          <a:xfrm>
            <a:off x="512763" y="99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lt-LT" altLang="lt-LT"/>
          </a:p>
        </p:txBody>
      </p:sp>
      <p:graphicFrame>
        <p:nvGraphicFramePr>
          <p:cNvPr id="2" name="Diagram 1"/>
          <p:cNvGraphicFramePr/>
          <p:nvPr>
            <p:extLst>
              <p:ext uri="{D42A27DB-BD31-4B8C-83A1-F6EECF244321}">
                <p14:modId xmlns:p14="http://schemas.microsoft.com/office/powerpoint/2010/main" val="477701295"/>
              </p:ext>
            </p:extLst>
          </p:nvPr>
        </p:nvGraphicFramePr>
        <p:xfrm>
          <a:off x="683567" y="1844824"/>
          <a:ext cx="8050857"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t Placeholder 2"/>
          <p:cNvSpPr>
            <a:spLocks noGrp="1"/>
          </p:cNvSpPr>
          <p:nvPr>
            <p:ph sz="quarter" idx="1"/>
          </p:nvPr>
        </p:nvSpPr>
        <p:spPr>
          <a:xfrm>
            <a:off x="539552" y="2132856"/>
            <a:ext cx="8229600" cy="4938712"/>
          </a:xfrm>
        </p:spPr>
        <p:txBody>
          <a:bodyPr/>
          <a:lstStyle/>
          <a:p>
            <a:r>
              <a:rPr lang="lt-LT" altLang="lt-LT" dirty="0" smtClean="0"/>
              <a:t>7. </a:t>
            </a:r>
            <a:r>
              <a:rPr lang="lt-LT" altLang="lt-LT" b="1" dirty="0" smtClean="0"/>
              <a:t>Organizuoja</a:t>
            </a:r>
            <a:r>
              <a:rPr lang="lt-LT" altLang="lt-LT" dirty="0" smtClean="0"/>
              <a:t> periodinę mokinių sveikatos ir lytiškumo </a:t>
            </a:r>
            <a:r>
              <a:rPr lang="lt-LT" altLang="lt-LT" dirty="0" err="1" smtClean="0"/>
              <a:t>ugdymo(si</a:t>
            </a:r>
            <a:r>
              <a:rPr lang="lt-LT" altLang="lt-LT" dirty="0" smtClean="0"/>
              <a:t>) bei rengimo šeimai poreikių </a:t>
            </a:r>
            <a:r>
              <a:rPr lang="lt-LT" altLang="lt-LT" b="1" dirty="0" smtClean="0"/>
              <a:t>refleksiją</a:t>
            </a:r>
            <a:r>
              <a:rPr lang="lt-LT" altLang="lt-LT" dirty="0" smtClean="0"/>
              <a:t> ir </a:t>
            </a:r>
            <a:r>
              <a:rPr lang="lt-LT" altLang="lt-LT" b="1" dirty="0" smtClean="0"/>
              <a:t>įsivertinimą.</a:t>
            </a:r>
            <a:endParaRPr lang="lt-LT" altLang="lt-LT" dirty="0" smtClean="0"/>
          </a:p>
          <a:p>
            <a:endParaRPr lang="lt-LT" altLang="lt-LT" dirty="0" smtClean="0"/>
          </a:p>
          <a:p>
            <a:r>
              <a:rPr lang="lt-LT" altLang="lt-LT" dirty="0" smtClean="0"/>
              <a:t>8. </a:t>
            </a:r>
            <a:r>
              <a:rPr lang="lt-LT" altLang="lt-LT" b="1" dirty="0" smtClean="0"/>
              <a:t>Numato</a:t>
            </a:r>
            <a:r>
              <a:rPr lang="lt-LT" altLang="lt-LT" dirty="0" smtClean="0"/>
              <a:t> Programos įgyvendinimo </a:t>
            </a:r>
            <a:r>
              <a:rPr lang="lt-LT" altLang="lt-LT" b="1" dirty="0" smtClean="0"/>
              <a:t>tobulinimo</a:t>
            </a:r>
            <a:r>
              <a:rPr lang="lt-LT" altLang="lt-LT" dirty="0" smtClean="0"/>
              <a:t> žingsnius.</a:t>
            </a:r>
          </a:p>
          <a:p>
            <a:endParaRPr lang="lt-LT" altLang="lt-LT" dirty="0" smtClean="0"/>
          </a:p>
        </p:txBody>
      </p:sp>
      <p:sp>
        <p:nvSpPr>
          <p:cNvPr id="4" name="Title 1"/>
          <p:cNvSpPr txBox="1">
            <a:spLocks/>
          </p:cNvSpPr>
          <p:nvPr/>
        </p:nvSpPr>
        <p:spPr bwMode="auto">
          <a:xfrm>
            <a:off x="250825" y="404813"/>
            <a:ext cx="82296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ormAutofit fontScale="25000" lnSpcReduction="20000"/>
          </a:bodyPr>
          <a:lst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Bookman Old Style" pitchFamily="18" charset="0"/>
              </a:defRPr>
            </a:lvl2pPr>
            <a:lvl3pPr algn="l" rtl="0" eaLnBrk="0" fontAlgn="base" hangingPunct="0">
              <a:spcBef>
                <a:spcPct val="0"/>
              </a:spcBef>
              <a:spcAft>
                <a:spcPct val="0"/>
              </a:spcAft>
              <a:defRPr sz="3200">
                <a:solidFill>
                  <a:schemeClr val="tx2"/>
                </a:solidFill>
                <a:latin typeface="Bookman Old Style" pitchFamily="18" charset="0"/>
              </a:defRPr>
            </a:lvl3pPr>
            <a:lvl4pPr algn="l" rtl="0" eaLnBrk="0" fontAlgn="base" hangingPunct="0">
              <a:spcBef>
                <a:spcPct val="0"/>
              </a:spcBef>
              <a:spcAft>
                <a:spcPct val="0"/>
              </a:spcAft>
              <a:defRPr sz="3200">
                <a:solidFill>
                  <a:schemeClr val="tx2"/>
                </a:solidFill>
                <a:latin typeface="Bookman Old Style" pitchFamily="18" charset="0"/>
              </a:defRPr>
            </a:lvl4pPr>
            <a:lvl5pPr algn="l" rtl="0" eaLnBrk="0" fontAlgn="base" hangingPunct="0">
              <a:spcBef>
                <a:spcPct val="0"/>
              </a:spcBef>
              <a:spcAft>
                <a:spcPct val="0"/>
              </a:spcAft>
              <a:defRPr sz="3200">
                <a:solidFill>
                  <a:schemeClr val="tx2"/>
                </a:solidFill>
                <a:latin typeface="Bookman Old Style" pitchFamily="18" charset="0"/>
              </a:defRPr>
            </a:lvl5pPr>
            <a:lvl6pPr marL="457200" algn="l" rtl="0" fontAlgn="base">
              <a:spcBef>
                <a:spcPct val="0"/>
              </a:spcBef>
              <a:spcAft>
                <a:spcPct val="0"/>
              </a:spcAft>
              <a:defRPr sz="3200">
                <a:solidFill>
                  <a:schemeClr val="tx2"/>
                </a:solidFill>
                <a:latin typeface="Bookman Old Style" pitchFamily="18" charset="0"/>
              </a:defRPr>
            </a:lvl6pPr>
            <a:lvl7pPr marL="914400" algn="l" rtl="0" fontAlgn="base">
              <a:spcBef>
                <a:spcPct val="0"/>
              </a:spcBef>
              <a:spcAft>
                <a:spcPct val="0"/>
              </a:spcAft>
              <a:defRPr sz="3200">
                <a:solidFill>
                  <a:schemeClr val="tx2"/>
                </a:solidFill>
                <a:latin typeface="Bookman Old Style" pitchFamily="18" charset="0"/>
              </a:defRPr>
            </a:lvl7pPr>
            <a:lvl8pPr marL="1371600" algn="l" rtl="0" fontAlgn="base">
              <a:spcBef>
                <a:spcPct val="0"/>
              </a:spcBef>
              <a:spcAft>
                <a:spcPct val="0"/>
              </a:spcAft>
              <a:defRPr sz="3200">
                <a:solidFill>
                  <a:schemeClr val="tx2"/>
                </a:solidFill>
                <a:latin typeface="Bookman Old Style" pitchFamily="18" charset="0"/>
              </a:defRPr>
            </a:lvl8pPr>
            <a:lvl9pPr marL="1828800" algn="l" rtl="0" fontAlgn="base">
              <a:spcBef>
                <a:spcPct val="0"/>
              </a:spcBef>
              <a:spcAft>
                <a:spcPct val="0"/>
              </a:spcAft>
              <a:defRPr sz="3200">
                <a:solidFill>
                  <a:schemeClr val="tx2"/>
                </a:solidFill>
                <a:latin typeface="Bookman Old Style" pitchFamily="18" charset="0"/>
              </a:defRPr>
            </a:lvl9pPr>
          </a:lstStyle>
          <a:p>
            <a:pPr algn="ctr" eaLnBrk="1" fontAlgn="auto" hangingPunct="1">
              <a:spcAft>
                <a:spcPts val="0"/>
              </a:spcAft>
              <a:defRPr/>
            </a:pPr>
            <a:r>
              <a:rPr lang="lt-LT" dirty="0" smtClean="0"/>
              <a:t/>
            </a:r>
            <a:br>
              <a:rPr lang="lt-LT" dirty="0" smtClean="0"/>
            </a:br>
            <a:r>
              <a:rPr lang="lt-LT" dirty="0" smtClean="0"/>
              <a:t/>
            </a:r>
            <a:br>
              <a:rPr lang="lt-LT" dirty="0" smtClean="0"/>
            </a:br>
            <a:r>
              <a:rPr lang="lt-LT" dirty="0" smtClean="0"/>
              <a:t/>
            </a:r>
            <a:br>
              <a:rPr lang="lt-LT" dirty="0" smtClean="0"/>
            </a:br>
            <a:r>
              <a:rPr lang="lt-LT" sz="8000" dirty="0" smtClean="0"/>
              <a:t/>
            </a:r>
            <a:br>
              <a:rPr lang="lt-LT" sz="8000" dirty="0" smtClean="0"/>
            </a:br>
            <a:r>
              <a:rPr lang="lt-LT" sz="9600" dirty="0" smtClean="0"/>
              <a:t>Siekdama </a:t>
            </a:r>
            <a:r>
              <a:rPr lang="lt-LT" sz="9600" b="1" dirty="0" smtClean="0"/>
              <a:t>sėkmingai</a:t>
            </a:r>
            <a:r>
              <a:rPr lang="lt-LT" sz="9600" dirty="0" smtClean="0"/>
              <a:t> įgyvendinti </a:t>
            </a:r>
            <a:r>
              <a:rPr lang="lt-LT" sz="9600" i="1" dirty="0" smtClean="0"/>
              <a:t>Programą</a:t>
            </a:r>
            <a:r>
              <a:rPr lang="lt-LT" sz="9600" dirty="0" smtClean="0"/>
              <a:t>, </a:t>
            </a:r>
            <a:r>
              <a:rPr lang="lt-LT" sz="9600" b="1" dirty="0" smtClean="0"/>
              <a:t>mokykla</a:t>
            </a:r>
            <a:r>
              <a:rPr lang="lt-LT" sz="9600" dirty="0" smtClean="0"/>
              <a:t>:</a:t>
            </a:r>
            <a:endParaRPr lang="en-US" sz="96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250825" y="260350"/>
            <a:ext cx="8389938" cy="865188"/>
          </a:xfrm>
        </p:spPr>
        <p:txBody>
          <a:bodyPr/>
          <a:lstStyle/>
          <a:p>
            <a:pPr algn="ctr"/>
            <a:r>
              <a:rPr lang="lt-LT" altLang="lt-LT" sz="2800" b="1" smtClean="0"/>
              <a:t>PROGRAMOS ĮGYVENDINIMAS JŪSŲ MOKYKLOJE</a:t>
            </a:r>
          </a:p>
        </p:txBody>
      </p:sp>
      <p:sp>
        <p:nvSpPr>
          <p:cNvPr id="3" name="Content Placeholder 2"/>
          <p:cNvSpPr>
            <a:spLocks noGrp="1"/>
          </p:cNvSpPr>
          <p:nvPr>
            <p:ph sz="quarter" idx="1"/>
          </p:nvPr>
        </p:nvSpPr>
        <p:spPr>
          <a:xfrm>
            <a:off x="446088" y="1484313"/>
            <a:ext cx="8229600" cy="5586412"/>
          </a:xfrm>
        </p:spPr>
        <p:txBody>
          <a:bodyPr/>
          <a:lstStyle/>
          <a:p>
            <a:pPr>
              <a:defRPr/>
            </a:pPr>
            <a:endParaRPr lang="lt-LT" dirty="0" smtClean="0"/>
          </a:p>
          <a:p>
            <a:pPr>
              <a:defRPr/>
            </a:pPr>
            <a:endParaRPr lang="lt-LT" dirty="0"/>
          </a:p>
          <a:p>
            <a:pPr>
              <a:defRPr/>
            </a:pPr>
            <a:endParaRPr lang="lt-LT" dirty="0" smtClean="0"/>
          </a:p>
          <a:p>
            <a:pPr>
              <a:defRPr/>
            </a:pPr>
            <a:r>
              <a:rPr lang="lt-LT" dirty="0" smtClean="0"/>
              <a:t>                       KOKIŲ </a:t>
            </a:r>
            <a:r>
              <a:rPr lang="lt-LT" dirty="0" smtClean="0"/>
              <a:t>VEIKSMŲ IMSITĖS?</a:t>
            </a:r>
          </a:p>
          <a:p>
            <a:pPr marL="0" indent="0">
              <a:buFont typeface="Wingdings 3" panose="05040102010807070707" pitchFamily="18" charset="2"/>
              <a:buNone/>
              <a:defRPr/>
            </a:pPr>
            <a:endParaRPr lang="lt-LT" dirty="0"/>
          </a:p>
        </p:txBody>
      </p:sp>
      <p:sp>
        <p:nvSpPr>
          <p:cNvPr id="37892" name="AutoShape 5" descr="Vaizdo rezultatas"/>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lt-LT" altLang="lt-LT"/>
          </a:p>
        </p:txBody>
      </p:sp>
      <p:sp>
        <p:nvSpPr>
          <p:cNvPr id="37893" name="AutoShape 7" descr="Vaizdo rezultatas"/>
          <p:cNvSpPr>
            <a:spLocks noChangeAspect="1" noChangeArrowheads="1"/>
          </p:cNvSpPr>
          <p:nvPr/>
        </p:nvSpPr>
        <p:spPr bwMode="auto">
          <a:xfrm>
            <a:off x="307975"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lt-LT" altLang="lt-LT"/>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lt-LT" altLang="lt-LT" b="1" smtClean="0"/>
              <a:t>Programos rengimo darbo grupė</a:t>
            </a:r>
            <a:endParaRPr lang="en-US" altLang="lt-LT" b="1" smtClean="0"/>
          </a:p>
        </p:txBody>
      </p:sp>
      <p:sp>
        <p:nvSpPr>
          <p:cNvPr id="3" name="Content Placeholder 2"/>
          <p:cNvSpPr>
            <a:spLocks noGrp="1"/>
          </p:cNvSpPr>
          <p:nvPr>
            <p:ph sz="quarter" idx="1"/>
          </p:nvPr>
        </p:nvSpPr>
        <p:spPr>
          <a:xfrm>
            <a:off x="323850" y="1341438"/>
            <a:ext cx="8640763" cy="5040312"/>
          </a:xfrm>
        </p:spPr>
        <p:txBody>
          <a:bodyPr rtlCol="0">
            <a:normAutofit fontScale="92500" lnSpcReduction="20000"/>
          </a:bodyPr>
          <a:lstStyle/>
          <a:p>
            <a:pPr marL="274320" indent="-274320" eaLnBrk="1" fontAlgn="auto" hangingPunct="1">
              <a:spcAft>
                <a:spcPts val="0"/>
              </a:spcAft>
              <a:buFont typeface="Arial" pitchFamily="34" charset="0"/>
              <a:buChar char="•"/>
              <a:defRPr/>
            </a:pPr>
            <a:r>
              <a:rPr lang="lt-LT" dirty="0" smtClean="0"/>
              <a:t>Darbo grupės vadovė – LR švietimo ir mokslo viceministrė </a:t>
            </a:r>
            <a:r>
              <a:rPr lang="en-US" dirty="0" err="1" smtClean="0"/>
              <a:t>prof</a:t>
            </a:r>
            <a:r>
              <a:rPr lang="en-US" dirty="0" smtClean="0"/>
              <a:t>. dr. </a:t>
            </a:r>
            <a:r>
              <a:rPr lang="lt-LT" dirty="0" smtClean="0"/>
              <a:t>N</a:t>
            </a:r>
            <a:r>
              <a:rPr lang="en-US" dirty="0" err="1" smtClean="0"/>
              <a:t>atalija</a:t>
            </a:r>
            <a:r>
              <a:rPr lang="en-US" dirty="0" smtClean="0"/>
              <a:t> </a:t>
            </a:r>
            <a:r>
              <a:rPr lang="lt-LT" dirty="0" err="1" smtClean="0"/>
              <a:t>Istomina</a:t>
            </a:r>
            <a:endParaRPr lang="lt-LT" dirty="0" smtClean="0"/>
          </a:p>
          <a:p>
            <a:pPr marL="274320" indent="-274320" eaLnBrk="1" fontAlgn="auto" hangingPunct="1">
              <a:spcAft>
                <a:spcPts val="0"/>
              </a:spcAft>
              <a:buFont typeface="Arial" pitchFamily="34" charset="0"/>
              <a:buChar char="•"/>
              <a:defRPr/>
            </a:pPr>
            <a:r>
              <a:rPr lang="lt-LT" b="1" dirty="0" smtClean="0"/>
              <a:t>28 darbo grupės nariai</a:t>
            </a:r>
            <a:r>
              <a:rPr lang="lt-LT" dirty="0" smtClean="0"/>
              <a:t>, atstovaujantys įvairias organizacijas:</a:t>
            </a:r>
          </a:p>
          <a:p>
            <a:pPr marL="0" indent="0" eaLnBrk="1" fontAlgn="auto" hangingPunct="1">
              <a:spcAft>
                <a:spcPts val="0"/>
              </a:spcAft>
              <a:buFont typeface="Arial" pitchFamily="34" charset="0"/>
              <a:buNone/>
              <a:defRPr/>
            </a:pPr>
            <a:r>
              <a:rPr lang="lt-LT" dirty="0" smtClean="0"/>
              <a:t>Švietimo ir mokslo ministerija, Lietuvos studentų sąjunga, Lietuvos Respublikos Vaiko teisių apsaugos kontrolieriaus įstaiga, Lietuvos moksleivių sąjunga, Lietuvos tėvų forumas, Etninės kultūros globos taryba, Ugdymo plėtotės centras, Specialiosios pedagogikos ir psichologijos centras, Šeimos planavimo ir seksualinės sveikatos asociacija, Lietuvos Vyskupų konferencija, Nacionalinė sveikatos taryba, Tolerantiško jaunimo asociacija, Ateitininkų federacija, Lietuvos edukologijos universitetas, Lietuvos Respublikos Seimo Vystomojo bendradarbiavimo, reprodukcinės sveikatos ir teisių parlamentinė grupė, Nacionalinė šeimų ir tėvų asociacija, Lietuvos jaunimo organizacijų taryba, Sveikatos mokymo ir ligų prevencijos centras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lt-LT" altLang="lt-LT" b="1" smtClean="0"/>
              <a:t>Programos atnaujinimas</a:t>
            </a:r>
            <a:endParaRPr lang="en-US" altLang="lt-LT" b="1" smtClean="0"/>
          </a:p>
        </p:txBody>
      </p:sp>
      <p:sp>
        <p:nvSpPr>
          <p:cNvPr id="14339"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BCBCBC"/>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D6903D"/>
              </a:buClr>
              <a:buSzPct val="70000"/>
              <a:buFont typeface="Wingdings" panose="05000000000000000000" pitchFamily="2" charset="2"/>
              <a:buChar char=""/>
              <a:defRPr>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spcBef>
                <a:spcPct val="0"/>
              </a:spcBef>
              <a:buClrTx/>
              <a:buSzTx/>
              <a:buFontTx/>
              <a:buNone/>
            </a:pPr>
            <a:fld id="{DB88A9CE-CA9A-46B2-BA28-8FBD8466E0D1}" type="slidenum">
              <a:rPr lang="en-US" altLang="lt-LT" sz="1400" smtClean="0">
                <a:solidFill>
                  <a:schemeClr val="tx2"/>
                </a:solidFill>
                <a:latin typeface="Arial" panose="020B0604020202020204" pitchFamily="34" charset="0"/>
              </a:rPr>
              <a:pPr>
                <a:spcBef>
                  <a:spcPct val="0"/>
                </a:spcBef>
                <a:buClrTx/>
                <a:buSzTx/>
                <a:buFontTx/>
                <a:buNone/>
              </a:pPr>
              <a:t>3</a:t>
            </a:fld>
            <a:endParaRPr lang="en-US" altLang="lt-LT" sz="1400" smtClean="0">
              <a:solidFill>
                <a:schemeClr val="tx2"/>
              </a:solidFill>
              <a:latin typeface="Arial" panose="020B0604020202020204" pitchFamily="34" charset="0"/>
            </a:endParaRPr>
          </a:p>
        </p:txBody>
      </p:sp>
      <p:graphicFrame>
        <p:nvGraphicFramePr>
          <p:cNvPr id="11" name="Diagram 10"/>
          <p:cNvGraphicFramePr/>
          <p:nvPr>
            <p:extLst>
              <p:ext uri="{D42A27DB-BD31-4B8C-83A1-F6EECF244321}">
                <p14:modId xmlns:p14="http://schemas.microsoft.com/office/powerpoint/2010/main" val="4065968707"/>
              </p:ext>
            </p:extLst>
          </p:nvPr>
        </p:nvGraphicFramePr>
        <p:xfrm>
          <a:off x="539552" y="1124744"/>
          <a:ext cx="8064896"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23850" y="0"/>
            <a:ext cx="8362950" cy="981075"/>
          </a:xfrm>
        </p:spPr>
        <p:txBody>
          <a:bodyPr>
            <a:normAutofit fontScale="90000"/>
          </a:bodyPr>
          <a:lstStyle/>
          <a:p>
            <a:pPr eaLnBrk="1" fontAlgn="auto" hangingPunct="1">
              <a:spcAft>
                <a:spcPts val="0"/>
              </a:spcAft>
              <a:defRPr/>
            </a:pPr>
            <a:r>
              <a:rPr lang="lt-LT" sz="2200" b="1" dirty="0" smtClean="0"/>
              <a:t>Sveikatos ugdymo bendrosios programos (2012) ir Rengimo šeimai ir lytiškumo ugdymo programos (2007) integravimas</a:t>
            </a:r>
            <a:r>
              <a:rPr lang="lt-LT" sz="2000" b="1" dirty="0" smtClean="0"/>
              <a:t/>
            </a:r>
            <a:br>
              <a:rPr lang="lt-LT" sz="2000" b="1" dirty="0" smtClean="0"/>
            </a:br>
            <a:endParaRPr lang="en-GB" sz="2000" b="1" dirty="0" smtClean="0"/>
          </a:p>
        </p:txBody>
      </p:sp>
      <p:graphicFrame>
        <p:nvGraphicFramePr>
          <p:cNvPr id="5" name="Turinio vietos rezervavimo ženklas 4"/>
          <p:cNvGraphicFramePr>
            <a:graphicFrameLocks noGrp="1"/>
          </p:cNvGraphicFramePr>
          <p:nvPr>
            <p:ph sz="quarter" idx="1"/>
          </p:nvPr>
        </p:nvGraphicFramePr>
        <p:xfrm>
          <a:off x="457200" y="1000108"/>
          <a:ext cx="8229600" cy="55721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Suapvalintas stačiakampis 8"/>
          <p:cNvSpPr/>
          <p:nvPr/>
        </p:nvSpPr>
        <p:spPr>
          <a:xfrm>
            <a:off x="3643313" y="1785938"/>
            <a:ext cx="5286375" cy="642937"/>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lt-LT" dirty="0">
                <a:solidFill>
                  <a:schemeClr val="tx1"/>
                </a:solidFill>
              </a:rPr>
              <a:t>Šeimos samprata</a:t>
            </a:r>
            <a:endParaRPr lang="en-US" dirty="0">
              <a:solidFill>
                <a:schemeClr val="tx1"/>
              </a:solidFill>
            </a:endParaRPr>
          </a:p>
        </p:txBody>
      </p:sp>
      <p:sp>
        <p:nvSpPr>
          <p:cNvPr id="10" name="Suapvalintas stačiakampis 9"/>
          <p:cNvSpPr/>
          <p:nvPr/>
        </p:nvSpPr>
        <p:spPr>
          <a:xfrm>
            <a:off x="3643313" y="3214688"/>
            <a:ext cx="5286375" cy="642937"/>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lt-LT" dirty="0">
                <a:solidFill>
                  <a:schemeClr val="tx1"/>
                </a:solidFill>
              </a:rPr>
              <a:t>Lytinis brendimas</a:t>
            </a:r>
            <a:endParaRPr lang="en-US" dirty="0">
              <a:solidFill>
                <a:schemeClr val="tx1"/>
              </a:solidFill>
            </a:endParaRPr>
          </a:p>
        </p:txBody>
      </p:sp>
      <p:sp>
        <p:nvSpPr>
          <p:cNvPr id="11" name="Suapvalintas stačiakampis 10"/>
          <p:cNvSpPr/>
          <p:nvPr/>
        </p:nvSpPr>
        <p:spPr>
          <a:xfrm>
            <a:off x="3643313" y="4643438"/>
            <a:ext cx="5286375" cy="642937"/>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lt-LT" dirty="0" smtClean="0">
                <a:solidFill>
                  <a:schemeClr val="tx1"/>
                </a:solidFill>
              </a:rPr>
              <a:t>Savitvarda</a:t>
            </a:r>
            <a:endParaRPr lang="en-US" dirty="0">
              <a:solidFill>
                <a:schemeClr val="tx1"/>
              </a:solidFill>
            </a:endParaRPr>
          </a:p>
        </p:txBody>
      </p:sp>
      <p:sp>
        <p:nvSpPr>
          <p:cNvPr id="12" name="Suapvalintas stačiakampis 11"/>
          <p:cNvSpPr/>
          <p:nvPr/>
        </p:nvSpPr>
        <p:spPr>
          <a:xfrm>
            <a:off x="3643313" y="6072188"/>
            <a:ext cx="5357812" cy="642937"/>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lt-LT" dirty="0">
                <a:solidFill>
                  <a:schemeClr val="tx1"/>
                </a:solidFill>
              </a:rPr>
              <a:t>Draugystė ir meilė</a:t>
            </a:r>
            <a:endParaRPr lang="en-US" dirty="0">
              <a:solidFill>
                <a:schemeClr val="tx1"/>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68313" y="115888"/>
            <a:ext cx="8229600" cy="541337"/>
          </a:xfrm>
        </p:spPr>
        <p:txBody>
          <a:bodyPr anchor="t"/>
          <a:lstStyle/>
          <a:p>
            <a:pPr algn="l" eaLnBrk="1" hangingPunct="1"/>
            <a:r>
              <a:rPr lang="lt-LT" altLang="lt-LT" sz="2800" b="1" smtClean="0">
                <a:latin typeface="Bookman Old Style" panose="02050604050505020204" pitchFamily="18" charset="0"/>
              </a:rPr>
              <a:t>Programos</a:t>
            </a:r>
            <a:r>
              <a:rPr lang="lt-LT" altLang="lt-LT" sz="2800" smtClean="0">
                <a:latin typeface="Bookman Old Style" panose="02050604050505020204" pitchFamily="18" charset="0"/>
              </a:rPr>
              <a:t> </a:t>
            </a:r>
            <a:r>
              <a:rPr lang="lt-LT" altLang="lt-LT" sz="2800" b="1" smtClean="0">
                <a:latin typeface="Bookman Old Style" panose="02050604050505020204" pitchFamily="18" charset="0"/>
              </a:rPr>
              <a:t>siekiai</a:t>
            </a:r>
            <a:endParaRPr lang="en-US" altLang="lt-LT" sz="3200" smtClean="0">
              <a:latin typeface="Bookman Old Style" panose="020506040505050202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24946851"/>
              </p:ext>
            </p:extLst>
          </p:nvPr>
        </p:nvGraphicFramePr>
        <p:xfrm>
          <a:off x="827584" y="0"/>
          <a:ext cx="7791809" cy="52886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Down Arrow 7"/>
          <p:cNvSpPr/>
          <p:nvPr/>
        </p:nvSpPr>
        <p:spPr>
          <a:xfrm>
            <a:off x="4723488" y="4005064"/>
            <a:ext cx="431800" cy="1169864"/>
          </a:xfrm>
          <a:prstGeom prst="downArrow">
            <a:avLst/>
          </a:prstGeom>
        </p:spPr>
        <p:style>
          <a:lnRef idx="1">
            <a:schemeClr val="dk1"/>
          </a:lnRef>
          <a:fillRef idx="2">
            <a:schemeClr val="dk1"/>
          </a:fillRef>
          <a:effectRef idx="1">
            <a:schemeClr val="dk1"/>
          </a:effectRef>
          <a:fontRef idx="minor">
            <a:schemeClr val="dk1"/>
          </a:fontRef>
        </p:style>
        <p:txBody>
          <a:bodyPr anchor="ctr"/>
          <a:lstStyle/>
          <a:p>
            <a:pPr algn="ctr" eaLnBrk="1" hangingPunct="1">
              <a:defRPr/>
            </a:pPr>
            <a:endParaRPr lang="en-US"/>
          </a:p>
        </p:txBody>
      </p:sp>
      <p:sp>
        <p:nvSpPr>
          <p:cNvPr id="9" name="Rounded Rectangle 8"/>
          <p:cNvSpPr/>
          <p:nvPr/>
        </p:nvSpPr>
        <p:spPr>
          <a:xfrm>
            <a:off x="1403350" y="5288623"/>
            <a:ext cx="7200900" cy="1746250"/>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lt-LT" altLang="en-US" b="1" dirty="0">
                <a:solidFill>
                  <a:prstClr val="black"/>
                </a:solidFill>
                <a:latin typeface="Times New Roman" pitchFamily="18" charset="0"/>
                <a:ea typeface="MS PGothic" pitchFamily="34" charset="-128"/>
                <a:cs typeface="Arial" charset="0"/>
              </a:rPr>
              <a:t>Siekiai:</a:t>
            </a:r>
          </a:p>
          <a:p>
            <a:pPr marL="285750" indent="-285750" eaLnBrk="1" fontAlgn="auto" hangingPunct="1">
              <a:spcBef>
                <a:spcPts val="0"/>
              </a:spcBef>
              <a:spcAft>
                <a:spcPts val="0"/>
              </a:spcAft>
              <a:buFont typeface="Arial" panose="020B0604020202020204" pitchFamily="34" charset="0"/>
              <a:buChar char="•"/>
              <a:defRPr/>
            </a:pPr>
            <a:r>
              <a:rPr lang="lt-LT" altLang="en-US" sz="1600" dirty="0" smtClean="0">
                <a:solidFill>
                  <a:prstClr val="black"/>
                </a:solidFill>
                <a:latin typeface="Times New Roman" pitchFamily="18" charset="0"/>
                <a:ea typeface="MS PGothic" pitchFamily="34" charset="-128"/>
                <a:cs typeface="Arial" charset="0"/>
              </a:rPr>
              <a:t>Pozityvus </a:t>
            </a:r>
            <a:r>
              <a:rPr lang="lt-LT" altLang="en-US" sz="1600" dirty="0">
                <a:solidFill>
                  <a:prstClr val="black"/>
                </a:solidFill>
                <a:latin typeface="Times New Roman" pitchFamily="18" charset="0"/>
                <a:ea typeface="MS PGothic" pitchFamily="34" charset="-128"/>
                <a:cs typeface="Arial" charset="0"/>
              </a:rPr>
              <a:t>savęs vertinimas</a:t>
            </a:r>
          </a:p>
          <a:p>
            <a:pPr marL="285750" indent="-285750" eaLnBrk="1" fontAlgn="auto" hangingPunct="1">
              <a:spcBef>
                <a:spcPts val="0"/>
              </a:spcBef>
              <a:spcAft>
                <a:spcPts val="0"/>
              </a:spcAft>
              <a:buFont typeface="Arial" panose="020B0604020202020204" pitchFamily="34" charset="0"/>
              <a:buChar char="•"/>
              <a:defRPr/>
            </a:pPr>
            <a:r>
              <a:rPr lang="en-US" altLang="en-US" sz="1600" dirty="0" err="1" smtClean="0">
                <a:solidFill>
                  <a:prstClr val="black"/>
                </a:solidFill>
                <a:latin typeface="Times New Roman" pitchFamily="18" charset="0"/>
                <a:ea typeface="MS PGothic" pitchFamily="34" charset="-128"/>
                <a:cs typeface="Arial" charset="0"/>
              </a:rPr>
              <a:t>Geb</a:t>
            </a:r>
            <a:r>
              <a:rPr lang="lt-LT" altLang="en-US" sz="1600" dirty="0">
                <a:solidFill>
                  <a:prstClr val="black"/>
                </a:solidFill>
                <a:latin typeface="Times New Roman" pitchFamily="18" charset="0"/>
                <a:ea typeface="MS PGothic" pitchFamily="34" charset="-128"/>
                <a:cs typeface="Arial" charset="0"/>
              </a:rPr>
              <a:t>ėjimas daryti atsakingus sprendimus</a:t>
            </a:r>
          </a:p>
          <a:p>
            <a:pPr marL="285750" indent="-285750" eaLnBrk="1" fontAlgn="auto" hangingPunct="1">
              <a:spcBef>
                <a:spcPts val="0"/>
              </a:spcBef>
              <a:spcAft>
                <a:spcPts val="0"/>
              </a:spcAft>
              <a:buFont typeface="Arial" panose="020B0604020202020204" pitchFamily="34" charset="0"/>
              <a:buChar char="•"/>
              <a:defRPr/>
            </a:pPr>
            <a:r>
              <a:rPr lang="lt-LT" altLang="en-US" sz="1600" dirty="0" smtClean="0">
                <a:solidFill>
                  <a:prstClr val="black"/>
                </a:solidFill>
                <a:latin typeface="Times New Roman" pitchFamily="18" charset="0"/>
                <a:ea typeface="MS PGothic" pitchFamily="34" charset="-128"/>
                <a:cs typeface="Arial" charset="0"/>
              </a:rPr>
              <a:t>Gebėjimas </a:t>
            </a:r>
            <a:r>
              <a:rPr lang="lt-LT" altLang="en-US" sz="1600" dirty="0">
                <a:solidFill>
                  <a:prstClr val="black"/>
                </a:solidFill>
                <a:latin typeface="Times New Roman" pitchFamily="18" charset="0"/>
                <a:ea typeface="MS PGothic" pitchFamily="34" charset="-128"/>
                <a:cs typeface="Arial" charset="0"/>
              </a:rPr>
              <a:t>atsispirti socialiniam spaudimui</a:t>
            </a:r>
          </a:p>
          <a:p>
            <a:pPr marL="285750" indent="-285750" eaLnBrk="1" fontAlgn="auto" hangingPunct="1">
              <a:spcBef>
                <a:spcPts val="0"/>
              </a:spcBef>
              <a:spcAft>
                <a:spcPts val="0"/>
              </a:spcAft>
              <a:buFont typeface="Arial" panose="020B0604020202020204" pitchFamily="34" charset="0"/>
              <a:buChar char="•"/>
              <a:defRPr/>
            </a:pPr>
            <a:r>
              <a:rPr lang="lt-LT" altLang="en-US" sz="1600" dirty="0" smtClean="0">
                <a:solidFill>
                  <a:prstClr val="black"/>
                </a:solidFill>
                <a:latin typeface="Times New Roman" pitchFamily="18" charset="0"/>
                <a:ea typeface="MS PGothic" pitchFamily="34" charset="-128"/>
                <a:cs typeface="Arial" charset="0"/>
              </a:rPr>
              <a:t>Gebėjimas </a:t>
            </a:r>
            <a:r>
              <a:rPr lang="lt-LT" altLang="en-US" sz="1600" dirty="0">
                <a:solidFill>
                  <a:prstClr val="black"/>
                </a:solidFill>
                <a:latin typeface="Times New Roman" pitchFamily="18" charset="0"/>
                <a:ea typeface="MS PGothic" pitchFamily="34" charset="-128"/>
                <a:cs typeface="Arial" charset="0"/>
              </a:rPr>
              <a:t>rasti, kritiškai įvertinti ir naudotis patikimais informacijos šaltiniais</a:t>
            </a:r>
          </a:p>
          <a:p>
            <a:pPr marL="285750" indent="-285750" eaLnBrk="1" fontAlgn="auto" hangingPunct="1">
              <a:spcBef>
                <a:spcPts val="0"/>
              </a:spcBef>
              <a:spcAft>
                <a:spcPts val="0"/>
              </a:spcAft>
              <a:buFont typeface="Arial" panose="020B0604020202020204" pitchFamily="34" charset="0"/>
              <a:buChar char="•"/>
              <a:defRPr/>
            </a:pPr>
            <a:r>
              <a:rPr lang="lt-LT" altLang="en-US" sz="1600" dirty="0" smtClean="0">
                <a:solidFill>
                  <a:prstClr val="black"/>
                </a:solidFill>
                <a:latin typeface="Times New Roman" pitchFamily="18" charset="0"/>
                <a:ea typeface="MS PGothic" pitchFamily="34" charset="-128"/>
                <a:cs typeface="Arial" charset="0"/>
              </a:rPr>
              <a:t>Ir </a:t>
            </a:r>
            <a:r>
              <a:rPr lang="lt-LT" altLang="en-US" sz="1600" dirty="0">
                <a:solidFill>
                  <a:prstClr val="black"/>
                </a:solidFill>
                <a:latin typeface="Times New Roman" pitchFamily="18" charset="0"/>
                <a:ea typeface="MS PGothic" pitchFamily="34" charset="-128"/>
                <a:cs typeface="Arial" charset="0"/>
              </a:rPr>
              <a:t>t.t.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68313" y="260350"/>
            <a:ext cx="8218487" cy="1008063"/>
          </a:xfrm>
        </p:spPr>
        <p:txBody>
          <a:bodyPr/>
          <a:lstStyle/>
          <a:p>
            <a:pPr eaLnBrk="1" hangingPunct="1"/>
            <a:r>
              <a:rPr lang="lt-LT" altLang="lt-LT" b="1" dirty="0" smtClean="0"/>
              <a:t>Mokinių pasiekimai </a:t>
            </a:r>
            <a:br>
              <a:rPr lang="lt-LT" altLang="lt-LT" b="1" dirty="0" smtClean="0"/>
            </a:br>
            <a:r>
              <a:rPr lang="en-US" altLang="lt-LT" sz="2400" b="1" dirty="0" smtClean="0"/>
              <a:t>3.3. </a:t>
            </a:r>
            <a:r>
              <a:rPr lang="en-US" altLang="lt-LT" sz="2400" b="1" dirty="0" err="1" smtClean="0"/>
              <a:t>Savitvarda</a:t>
            </a:r>
            <a:r>
              <a:rPr lang="lt-LT" altLang="lt-LT" sz="2400" b="1" dirty="0" smtClean="0"/>
              <a:t>. 11 – 12 klasės. </a:t>
            </a:r>
            <a:r>
              <a:rPr lang="lt-LT" altLang="lt-LT" sz="2400" dirty="0" smtClean="0"/>
              <a:t>(Pavyzdys)</a:t>
            </a:r>
            <a:endParaRPr lang="en-US" altLang="lt-LT" sz="2400" dirty="0" smtClean="0"/>
          </a:p>
        </p:txBody>
      </p:sp>
      <p:sp>
        <p:nvSpPr>
          <p:cNvPr id="27651"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defRPr>
            </a:lvl2pPr>
            <a:lvl3pPr marL="1143000" indent="-228600">
              <a:spcBef>
                <a:spcPts val="500"/>
              </a:spcBef>
              <a:buClr>
                <a:srgbClr val="BCBCBC"/>
              </a:buClr>
              <a:buSzPct val="76000"/>
              <a:buFont typeface="Wingdings 3" panose="05040102010807070707" pitchFamily="18" charset="2"/>
              <a:buChar char=""/>
              <a:defRPr sz="2000">
                <a:solidFill>
                  <a:schemeClr val="tx1"/>
                </a:solidFill>
                <a:latin typeface="Gill Sans MT" panose="020B0502020104020203" pitchFamily="34" charset="0"/>
              </a:defRPr>
            </a:lvl3pPr>
            <a:lvl4pPr marL="1600200" indent="-228600">
              <a:spcBef>
                <a:spcPts val="400"/>
              </a:spcBef>
              <a:buClr>
                <a:srgbClr val="D6903D"/>
              </a:buClr>
              <a:buSzPct val="70000"/>
              <a:buFont typeface="Wingdings" panose="05000000000000000000" pitchFamily="2" charset="2"/>
              <a:buChar char=""/>
              <a:defRPr>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5pPr>
            <a:lvl6pPr marL="25146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6pPr>
            <a:lvl7pPr marL="29718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7pPr>
            <a:lvl8pPr marL="34290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8pPr>
            <a:lvl9pPr marL="38862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defRPr>
            </a:lvl9pPr>
          </a:lstStyle>
          <a:p>
            <a:pPr>
              <a:spcBef>
                <a:spcPct val="0"/>
              </a:spcBef>
              <a:buClrTx/>
              <a:buSzTx/>
              <a:buFontTx/>
              <a:buNone/>
            </a:pPr>
            <a:fld id="{7B55E9BD-9379-4842-9667-7525D0EBB0B4}" type="slidenum">
              <a:rPr lang="en-US" altLang="lt-LT" sz="1400" smtClean="0">
                <a:solidFill>
                  <a:schemeClr val="tx2"/>
                </a:solidFill>
                <a:latin typeface="Arial" panose="020B0604020202020204" pitchFamily="34" charset="0"/>
              </a:rPr>
              <a:pPr>
                <a:spcBef>
                  <a:spcPct val="0"/>
                </a:spcBef>
                <a:buClrTx/>
                <a:buSzTx/>
                <a:buFontTx/>
                <a:buNone/>
              </a:pPr>
              <a:t>6</a:t>
            </a:fld>
            <a:endParaRPr lang="en-US" altLang="lt-LT" sz="1400" smtClean="0">
              <a:solidFill>
                <a:schemeClr val="tx2"/>
              </a:solidFill>
              <a:latin typeface="Arial" panose="020B0604020202020204" pitchFamily="34" charset="0"/>
            </a:endParaRPr>
          </a:p>
        </p:txBody>
      </p:sp>
      <p:graphicFrame>
        <p:nvGraphicFramePr>
          <p:cNvPr id="4" name="Content Placeholder 3"/>
          <p:cNvGraphicFramePr>
            <a:graphicFrameLocks noGrp="1"/>
          </p:cNvGraphicFramePr>
          <p:nvPr>
            <p:ph sz="quarter" idx="1"/>
          </p:nvPr>
        </p:nvGraphicFramePr>
        <p:xfrm>
          <a:off x="250825" y="1628775"/>
          <a:ext cx="8785225" cy="4056460"/>
        </p:xfrm>
        <a:graphic>
          <a:graphicData uri="http://schemas.openxmlformats.org/drawingml/2006/table">
            <a:tbl>
              <a:tblPr/>
              <a:tblGrid>
                <a:gridCol w="2928938"/>
                <a:gridCol w="2928937"/>
                <a:gridCol w="2927350"/>
              </a:tblGrid>
              <a:tr h="398830">
                <a:tc>
                  <a:txBody>
                    <a:bodyPr/>
                    <a:lstStyle>
                      <a:lvl1pPr>
                        <a:spcBef>
                          <a:spcPts val="600"/>
                        </a:spcBef>
                        <a:buClr>
                          <a:schemeClr val="accent1"/>
                        </a:buClr>
                        <a:buSzPct val="76000"/>
                        <a:buFont typeface="Wingdings 3" panose="05040102010807070707" pitchFamily="18" charset="2"/>
                        <a:defRPr sz="22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defRPr sz="2100">
                          <a:solidFill>
                            <a:schemeClr val="tx2"/>
                          </a:solidFill>
                          <a:latin typeface="Gill Sans MT" panose="020B0502020104020203" pitchFamily="34" charset="0"/>
                        </a:defRPr>
                      </a:lvl2pPr>
                      <a:lvl3pPr marL="1143000" indent="-228600">
                        <a:spcBef>
                          <a:spcPts val="500"/>
                        </a:spcBef>
                        <a:buClr>
                          <a:srgbClr val="BCBCBC"/>
                        </a:buClr>
                        <a:buSzPct val="76000"/>
                        <a:buFont typeface="Wingdings 3" panose="05040102010807070707" pitchFamily="18" charset="2"/>
                        <a:defRPr>
                          <a:solidFill>
                            <a:schemeClr val="tx1"/>
                          </a:solidFill>
                          <a:latin typeface="Gill Sans MT" panose="020B0502020104020203" pitchFamily="34" charset="0"/>
                        </a:defRPr>
                      </a:lvl3pPr>
                      <a:lvl4pPr marL="1600200" indent="-228600">
                        <a:spcBef>
                          <a:spcPts val="400"/>
                        </a:spcBef>
                        <a:buClr>
                          <a:srgbClr val="D6903D"/>
                        </a:buClr>
                        <a:buSzPct val="70000"/>
                        <a:buFont typeface="Wingdings" panose="05000000000000000000" pitchFamily="2" charset="2"/>
                        <a:defRPr sz="16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defRPr sz="1400">
                          <a:solidFill>
                            <a:schemeClr val="tx1"/>
                          </a:solidFill>
                          <a:latin typeface="Gill Sans MT" panose="020B0502020104020203" pitchFamily="34" charset="0"/>
                        </a:defRPr>
                      </a:lvl5pPr>
                      <a:lvl6pPr marL="25146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6pPr>
                      <a:lvl7pPr marL="29718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7pPr>
                      <a:lvl8pPr marL="34290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8pPr>
                      <a:lvl9pPr marL="38862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altLang="lt-LT" sz="2000" b="1" i="0" u="none" strike="noStrike" cap="none" normalizeH="0" baseline="0" smtClean="0">
                          <a:ln>
                            <a:noFill/>
                          </a:ln>
                          <a:solidFill>
                            <a:srgbClr val="FFFFFF"/>
                          </a:solidFill>
                          <a:effectLst/>
                          <a:latin typeface="Gill Sans MT" panose="020B0502020104020203" pitchFamily="34" charset="0"/>
                          <a:cs typeface="Arial" panose="020B0604020202020204" pitchFamily="34" charset="0"/>
                        </a:rPr>
                        <a:t>Vertybinės nuostatos</a:t>
                      </a:r>
                      <a:endParaRPr kumimoji="0" lang="en-US" altLang="lt-LT" sz="2000" b="1" i="0" u="none" strike="noStrike" cap="none" normalizeH="0" baseline="0" smtClean="0">
                        <a:ln>
                          <a:noFill/>
                        </a:ln>
                        <a:solidFill>
                          <a:srgbClr val="FFFFFF"/>
                        </a:solidFill>
                        <a:effectLst/>
                        <a:latin typeface="Gill Sans MT" panose="020B0502020104020203" pitchFamily="34" charset="0"/>
                        <a:cs typeface="Arial" panose="020B0604020202020204" pitchFamily="34" charset="0"/>
                      </a:endParaRPr>
                    </a:p>
                  </a:txBody>
                  <a:tcPr marL="91443" marR="91443" marT="47030" marB="470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B79315"/>
                    </a:solidFill>
                  </a:tcPr>
                </a:tc>
                <a:tc>
                  <a:txBody>
                    <a:bodyPr/>
                    <a:lstStyle>
                      <a:lvl1pPr>
                        <a:spcBef>
                          <a:spcPts val="600"/>
                        </a:spcBef>
                        <a:buClr>
                          <a:schemeClr val="accent1"/>
                        </a:buClr>
                        <a:buSzPct val="76000"/>
                        <a:buFont typeface="Wingdings 3" panose="05040102010807070707" pitchFamily="18" charset="2"/>
                        <a:defRPr sz="22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defRPr sz="2100">
                          <a:solidFill>
                            <a:schemeClr val="tx2"/>
                          </a:solidFill>
                          <a:latin typeface="Gill Sans MT" panose="020B0502020104020203" pitchFamily="34" charset="0"/>
                        </a:defRPr>
                      </a:lvl2pPr>
                      <a:lvl3pPr marL="1143000" indent="-228600">
                        <a:spcBef>
                          <a:spcPts val="500"/>
                        </a:spcBef>
                        <a:buClr>
                          <a:srgbClr val="BCBCBC"/>
                        </a:buClr>
                        <a:buSzPct val="76000"/>
                        <a:buFont typeface="Wingdings 3" panose="05040102010807070707" pitchFamily="18" charset="2"/>
                        <a:defRPr>
                          <a:solidFill>
                            <a:schemeClr val="tx1"/>
                          </a:solidFill>
                          <a:latin typeface="Gill Sans MT" panose="020B0502020104020203" pitchFamily="34" charset="0"/>
                        </a:defRPr>
                      </a:lvl3pPr>
                      <a:lvl4pPr marL="1600200" indent="-228600">
                        <a:spcBef>
                          <a:spcPts val="400"/>
                        </a:spcBef>
                        <a:buClr>
                          <a:srgbClr val="D6903D"/>
                        </a:buClr>
                        <a:buSzPct val="70000"/>
                        <a:buFont typeface="Wingdings" panose="05000000000000000000" pitchFamily="2" charset="2"/>
                        <a:defRPr sz="16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defRPr sz="1400">
                          <a:solidFill>
                            <a:schemeClr val="tx1"/>
                          </a:solidFill>
                          <a:latin typeface="Gill Sans MT" panose="020B0502020104020203" pitchFamily="34" charset="0"/>
                        </a:defRPr>
                      </a:lvl5pPr>
                      <a:lvl6pPr marL="25146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6pPr>
                      <a:lvl7pPr marL="29718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7pPr>
                      <a:lvl8pPr marL="34290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8pPr>
                      <a:lvl9pPr marL="38862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altLang="lt-LT" sz="2000" b="1" i="0" u="none" strike="noStrike" cap="none" normalizeH="0" baseline="0" smtClean="0">
                          <a:ln>
                            <a:noFill/>
                          </a:ln>
                          <a:solidFill>
                            <a:srgbClr val="FFFFFF"/>
                          </a:solidFill>
                          <a:effectLst/>
                          <a:latin typeface="Gill Sans MT" panose="020B0502020104020203" pitchFamily="34" charset="0"/>
                          <a:cs typeface="Arial" panose="020B0604020202020204" pitchFamily="34" charset="0"/>
                        </a:rPr>
                        <a:t>Gebėjimai</a:t>
                      </a:r>
                      <a:endParaRPr kumimoji="0" lang="en-US" altLang="lt-LT" sz="2000" b="1" i="0" u="none" strike="noStrike" cap="none" normalizeH="0" baseline="0" smtClean="0">
                        <a:ln>
                          <a:noFill/>
                        </a:ln>
                        <a:solidFill>
                          <a:srgbClr val="FFFFFF"/>
                        </a:solidFill>
                        <a:effectLst/>
                        <a:latin typeface="Gill Sans MT" panose="020B0502020104020203" pitchFamily="34" charset="0"/>
                        <a:cs typeface="Arial" panose="020B0604020202020204" pitchFamily="34" charset="0"/>
                      </a:endParaRPr>
                    </a:p>
                  </a:txBody>
                  <a:tcPr marL="91443" marR="91443" marT="47030" marB="470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B79315"/>
                    </a:solidFill>
                  </a:tcPr>
                </a:tc>
                <a:tc>
                  <a:txBody>
                    <a:bodyPr/>
                    <a:lstStyle>
                      <a:lvl1pPr>
                        <a:spcBef>
                          <a:spcPts val="600"/>
                        </a:spcBef>
                        <a:buClr>
                          <a:schemeClr val="accent1"/>
                        </a:buClr>
                        <a:buSzPct val="76000"/>
                        <a:buFont typeface="Wingdings 3" panose="05040102010807070707" pitchFamily="18" charset="2"/>
                        <a:defRPr sz="22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defRPr sz="2100">
                          <a:solidFill>
                            <a:schemeClr val="tx2"/>
                          </a:solidFill>
                          <a:latin typeface="Gill Sans MT" panose="020B0502020104020203" pitchFamily="34" charset="0"/>
                        </a:defRPr>
                      </a:lvl2pPr>
                      <a:lvl3pPr marL="1143000" indent="-228600">
                        <a:spcBef>
                          <a:spcPts val="500"/>
                        </a:spcBef>
                        <a:buClr>
                          <a:srgbClr val="BCBCBC"/>
                        </a:buClr>
                        <a:buSzPct val="76000"/>
                        <a:buFont typeface="Wingdings 3" panose="05040102010807070707" pitchFamily="18" charset="2"/>
                        <a:defRPr>
                          <a:solidFill>
                            <a:schemeClr val="tx1"/>
                          </a:solidFill>
                          <a:latin typeface="Gill Sans MT" panose="020B0502020104020203" pitchFamily="34" charset="0"/>
                        </a:defRPr>
                      </a:lvl3pPr>
                      <a:lvl4pPr marL="1600200" indent="-228600">
                        <a:spcBef>
                          <a:spcPts val="400"/>
                        </a:spcBef>
                        <a:buClr>
                          <a:srgbClr val="D6903D"/>
                        </a:buClr>
                        <a:buSzPct val="70000"/>
                        <a:buFont typeface="Wingdings" panose="05000000000000000000" pitchFamily="2" charset="2"/>
                        <a:defRPr sz="16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defRPr sz="1400">
                          <a:solidFill>
                            <a:schemeClr val="tx1"/>
                          </a:solidFill>
                          <a:latin typeface="Gill Sans MT" panose="020B0502020104020203" pitchFamily="34" charset="0"/>
                        </a:defRPr>
                      </a:lvl5pPr>
                      <a:lvl6pPr marL="25146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6pPr>
                      <a:lvl7pPr marL="29718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7pPr>
                      <a:lvl8pPr marL="34290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8pPr>
                      <a:lvl9pPr marL="38862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altLang="lt-LT" sz="2000" b="1" i="0" u="none" strike="noStrike" cap="none" normalizeH="0" baseline="0" smtClean="0">
                          <a:ln>
                            <a:noFill/>
                          </a:ln>
                          <a:solidFill>
                            <a:srgbClr val="FFFFFF"/>
                          </a:solidFill>
                          <a:effectLst/>
                          <a:latin typeface="Gill Sans MT" panose="020B0502020104020203" pitchFamily="34" charset="0"/>
                          <a:cs typeface="Arial" panose="020B0604020202020204" pitchFamily="34" charset="0"/>
                        </a:rPr>
                        <a:t>Žinios ir supratimas</a:t>
                      </a:r>
                      <a:endParaRPr kumimoji="0" lang="en-US" altLang="lt-LT" sz="2000" b="1" i="0" u="none" strike="noStrike" cap="none" normalizeH="0" baseline="0" smtClean="0">
                        <a:ln>
                          <a:noFill/>
                        </a:ln>
                        <a:solidFill>
                          <a:srgbClr val="FFFFFF"/>
                        </a:solidFill>
                        <a:effectLst/>
                        <a:latin typeface="Gill Sans MT" panose="020B0502020104020203" pitchFamily="34" charset="0"/>
                        <a:cs typeface="Arial" panose="020B0604020202020204" pitchFamily="34" charset="0"/>
                      </a:endParaRPr>
                    </a:p>
                  </a:txBody>
                  <a:tcPr marL="91443" marR="91443" marT="47030" marB="470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B79315"/>
                    </a:solidFill>
                  </a:tcPr>
                </a:tc>
              </a:tr>
              <a:tr h="3657233">
                <a:tc>
                  <a:txBody>
                    <a:bodyPr/>
                    <a:lstStyle>
                      <a:lvl1pPr>
                        <a:spcBef>
                          <a:spcPts val="600"/>
                        </a:spcBef>
                        <a:buClr>
                          <a:schemeClr val="accent1"/>
                        </a:buClr>
                        <a:buSzPct val="76000"/>
                        <a:buFont typeface="Wingdings 3" panose="05040102010807070707" pitchFamily="18" charset="2"/>
                        <a:defRPr sz="22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defRPr sz="2100">
                          <a:solidFill>
                            <a:schemeClr val="tx2"/>
                          </a:solidFill>
                          <a:latin typeface="Gill Sans MT" panose="020B0502020104020203" pitchFamily="34" charset="0"/>
                        </a:defRPr>
                      </a:lvl2pPr>
                      <a:lvl3pPr marL="1143000" indent="-228600">
                        <a:spcBef>
                          <a:spcPts val="500"/>
                        </a:spcBef>
                        <a:buClr>
                          <a:srgbClr val="BCBCBC"/>
                        </a:buClr>
                        <a:buSzPct val="76000"/>
                        <a:buFont typeface="Wingdings 3" panose="05040102010807070707" pitchFamily="18" charset="2"/>
                        <a:defRPr>
                          <a:solidFill>
                            <a:schemeClr val="tx1"/>
                          </a:solidFill>
                          <a:latin typeface="Gill Sans MT" panose="020B0502020104020203" pitchFamily="34" charset="0"/>
                        </a:defRPr>
                      </a:lvl3pPr>
                      <a:lvl4pPr marL="1600200" indent="-228600">
                        <a:spcBef>
                          <a:spcPts val="400"/>
                        </a:spcBef>
                        <a:buClr>
                          <a:srgbClr val="D6903D"/>
                        </a:buClr>
                        <a:buSzPct val="70000"/>
                        <a:buFont typeface="Wingdings" panose="05000000000000000000" pitchFamily="2" charset="2"/>
                        <a:defRPr sz="16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defRPr sz="1400">
                          <a:solidFill>
                            <a:schemeClr val="tx1"/>
                          </a:solidFill>
                          <a:latin typeface="Gill Sans MT" panose="020B0502020104020203" pitchFamily="34" charset="0"/>
                        </a:defRPr>
                      </a:lvl5pPr>
                      <a:lvl6pPr marL="25146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6pPr>
                      <a:lvl7pPr marL="29718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7pPr>
                      <a:lvl8pPr marL="34290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8pPr>
                      <a:lvl9pPr marL="38862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altLang="lt-LT" sz="20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Būti sąmoningam ir atsakingam, susitelkusiam ir atidžiam.</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1D77F"/>
                    </a:solidFill>
                  </a:tcPr>
                </a:tc>
                <a:tc>
                  <a:txBody>
                    <a:bodyPr/>
                    <a:lstStyle>
                      <a:lvl1pPr>
                        <a:spcBef>
                          <a:spcPts val="600"/>
                        </a:spcBef>
                        <a:buClr>
                          <a:schemeClr val="accent1"/>
                        </a:buClr>
                        <a:buSzPct val="76000"/>
                        <a:buFont typeface="Wingdings 3" panose="05040102010807070707" pitchFamily="18" charset="2"/>
                        <a:defRPr sz="22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defRPr sz="2100">
                          <a:solidFill>
                            <a:schemeClr val="tx2"/>
                          </a:solidFill>
                          <a:latin typeface="Gill Sans MT" panose="020B0502020104020203" pitchFamily="34" charset="0"/>
                        </a:defRPr>
                      </a:lvl2pPr>
                      <a:lvl3pPr marL="1143000" indent="-228600">
                        <a:spcBef>
                          <a:spcPts val="500"/>
                        </a:spcBef>
                        <a:buClr>
                          <a:srgbClr val="BCBCBC"/>
                        </a:buClr>
                        <a:buSzPct val="76000"/>
                        <a:buFont typeface="Wingdings 3" panose="05040102010807070707" pitchFamily="18" charset="2"/>
                        <a:defRPr>
                          <a:solidFill>
                            <a:schemeClr val="tx1"/>
                          </a:solidFill>
                          <a:latin typeface="Gill Sans MT" panose="020B0502020104020203" pitchFamily="34" charset="0"/>
                        </a:defRPr>
                      </a:lvl3pPr>
                      <a:lvl4pPr marL="1600200" indent="-228600">
                        <a:spcBef>
                          <a:spcPts val="400"/>
                        </a:spcBef>
                        <a:buClr>
                          <a:srgbClr val="D6903D"/>
                        </a:buClr>
                        <a:buSzPct val="70000"/>
                        <a:buFont typeface="Wingdings" panose="05000000000000000000" pitchFamily="2" charset="2"/>
                        <a:defRPr sz="16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defRPr sz="1400">
                          <a:solidFill>
                            <a:schemeClr val="tx1"/>
                          </a:solidFill>
                          <a:latin typeface="Gill Sans MT" panose="020B0502020104020203" pitchFamily="34" charset="0"/>
                        </a:defRPr>
                      </a:lvl5pPr>
                      <a:lvl6pPr marL="25146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6pPr>
                      <a:lvl7pPr marL="29718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7pPr>
                      <a:lvl8pPr marL="34290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8pPr>
                      <a:lvl9pPr marL="38862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altLang="lt-LT" sz="20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3.3.1. Valdo dėmesį, aiškiai, racionaliai ir kūrybingai  mąsto, sąmoningai elgiasi. </a:t>
                      </a:r>
                    </a:p>
                    <a:p>
                      <a:pPr marL="0" marR="0" lvl="0" indent="0" algn="l" defTabSz="914400" rtl="0" eaLnBrk="1" fontAlgn="base" latinLnBrk="0" hangingPunct="1">
                        <a:lnSpc>
                          <a:spcPct val="100000"/>
                        </a:lnSpc>
                        <a:spcBef>
                          <a:spcPct val="0"/>
                        </a:spcBef>
                        <a:spcAft>
                          <a:spcPct val="0"/>
                        </a:spcAft>
                        <a:buClrTx/>
                        <a:buSzTx/>
                        <a:buFontTx/>
                        <a:buNone/>
                        <a:tabLst/>
                      </a:pPr>
                      <a:r>
                        <a:rPr kumimoji="0" lang="lt-LT" altLang="lt-LT" sz="20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Teisingai įvertina situacijas, žmones, aplinkybes.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1D77F"/>
                    </a:solidFill>
                  </a:tcPr>
                </a:tc>
                <a:tc>
                  <a:txBody>
                    <a:bodyPr/>
                    <a:lstStyle>
                      <a:lvl1pPr>
                        <a:spcBef>
                          <a:spcPts val="600"/>
                        </a:spcBef>
                        <a:buClr>
                          <a:schemeClr val="accent1"/>
                        </a:buClr>
                        <a:buSzPct val="76000"/>
                        <a:buFont typeface="Wingdings 3" panose="05040102010807070707" pitchFamily="18" charset="2"/>
                        <a:defRPr sz="2200">
                          <a:solidFill>
                            <a:schemeClr val="tx1"/>
                          </a:solidFill>
                          <a:latin typeface="Gill Sans MT" panose="020B0502020104020203" pitchFamily="34" charset="0"/>
                        </a:defRPr>
                      </a:lvl1pPr>
                      <a:lvl2pPr marL="742950" indent="-285750">
                        <a:spcBef>
                          <a:spcPts val="500"/>
                        </a:spcBef>
                        <a:buClr>
                          <a:schemeClr val="accent2"/>
                        </a:buClr>
                        <a:buSzPct val="76000"/>
                        <a:buFont typeface="Wingdings 3" panose="05040102010807070707" pitchFamily="18" charset="2"/>
                        <a:defRPr sz="2100">
                          <a:solidFill>
                            <a:schemeClr val="tx2"/>
                          </a:solidFill>
                          <a:latin typeface="Gill Sans MT" panose="020B0502020104020203" pitchFamily="34" charset="0"/>
                        </a:defRPr>
                      </a:lvl2pPr>
                      <a:lvl3pPr marL="1143000" indent="-228600">
                        <a:spcBef>
                          <a:spcPts val="500"/>
                        </a:spcBef>
                        <a:buClr>
                          <a:srgbClr val="BCBCBC"/>
                        </a:buClr>
                        <a:buSzPct val="76000"/>
                        <a:buFont typeface="Wingdings 3" panose="05040102010807070707" pitchFamily="18" charset="2"/>
                        <a:defRPr>
                          <a:solidFill>
                            <a:schemeClr val="tx1"/>
                          </a:solidFill>
                          <a:latin typeface="Gill Sans MT" panose="020B0502020104020203" pitchFamily="34" charset="0"/>
                        </a:defRPr>
                      </a:lvl3pPr>
                      <a:lvl4pPr marL="1600200" indent="-228600">
                        <a:spcBef>
                          <a:spcPts val="400"/>
                        </a:spcBef>
                        <a:buClr>
                          <a:srgbClr val="D6903D"/>
                        </a:buClr>
                        <a:buSzPct val="70000"/>
                        <a:buFont typeface="Wingdings" panose="05000000000000000000" pitchFamily="2" charset="2"/>
                        <a:defRPr sz="1600">
                          <a:solidFill>
                            <a:schemeClr val="tx1"/>
                          </a:solidFill>
                          <a:latin typeface="Gill Sans MT" panose="020B0502020104020203" pitchFamily="34" charset="0"/>
                        </a:defRPr>
                      </a:lvl4pPr>
                      <a:lvl5pPr marL="2057400" indent="-228600">
                        <a:spcBef>
                          <a:spcPts val="300"/>
                        </a:spcBef>
                        <a:buClr>
                          <a:schemeClr val="accent2"/>
                        </a:buClr>
                        <a:buSzPct val="70000"/>
                        <a:buFont typeface="Wingdings" panose="05000000000000000000" pitchFamily="2" charset="2"/>
                        <a:defRPr sz="1400">
                          <a:solidFill>
                            <a:schemeClr val="tx1"/>
                          </a:solidFill>
                          <a:latin typeface="Gill Sans MT" panose="020B0502020104020203" pitchFamily="34" charset="0"/>
                        </a:defRPr>
                      </a:lvl5pPr>
                      <a:lvl6pPr marL="25146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6pPr>
                      <a:lvl7pPr marL="29718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7pPr>
                      <a:lvl8pPr marL="34290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8pPr>
                      <a:lvl9pPr marL="3886200" indent="-228600" eaLnBrk="0" fontAlgn="base" hangingPunct="0">
                        <a:spcBef>
                          <a:spcPts val="300"/>
                        </a:spcBef>
                        <a:spcAft>
                          <a:spcPct val="0"/>
                        </a:spcAft>
                        <a:buClr>
                          <a:schemeClr val="accent2"/>
                        </a:buClr>
                        <a:buSzPct val="70000"/>
                        <a:buFont typeface="Wingdings" panose="05000000000000000000" pitchFamily="2" charset="2"/>
                        <a:defRPr sz="1400">
                          <a:solidFill>
                            <a:schemeClr val="tx1"/>
                          </a:solidFill>
                          <a:latin typeface="Gill Sans MT" panose="020B0502020104020203"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altLang="lt-LT" sz="20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3.3.1. Paaiškina, kas stiprina ir silpnina dėmesį,  savikontrolę ir savireguliaciją.</a:t>
                      </a:r>
                    </a:p>
                    <a:p>
                      <a:pPr marL="0" marR="0" lvl="0" indent="0" algn="l" defTabSz="914400" rtl="0" eaLnBrk="1" fontAlgn="base" latinLnBrk="0" hangingPunct="1">
                        <a:lnSpc>
                          <a:spcPct val="100000"/>
                        </a:lnSpc>
                        <a:spcBef>
                          <a:spcPct val="0"/>
                        </a:spcBef>
                        <a:spcAft>
                          <a:spcPct val="0"/>
                        </a:spcAft>
                        <a:buClrTx/>
                        <a:buSzTx/>
                        <a:buFontTx/>
                        <a:buNone/>
                        <a:tabLst/>
                      </a:pPr>
                      <a:r>
                        <a:rPr kumimoji="0" lang="lt-LT" altLang="lt-LT" sz="20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3.3.2. Analizuoja, kas stiprina ir mažina asmens  sąmoningumą.</a:t>
                      </a:r>
                    </a:p>
                    <a:p>
                      <a:pPr marL="0" marR="0" lvl="0" indent="0" algn="l" defTabSz="914400" rtl="0" eaLnBrk="1" fontAlgn="base" latinLnBrk="0" hangingPunct="1">
                        <a:lnSpc>
                          <a:spcPct val="100000"/>
                        </a:lnSpc>
                        <a:spcBef>
                          <a:spcPct val="0"/>
                        </a:spcBef>
                        <a:spcAft>
                          <a:spcPct val="0"/>
                        </a:spcAft>
                        <a:buClrTx/>
                        <a:buSzTx/>
                        <a:buFontTx/>
                        <a:buNone/>
                        <a:tabLst/>
                      </a:pPr>
                      <a:r>
                        <a:rPr kumimoji="0" lang="lt-LT" altLang="lt-LT" sz="20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3.3.3. Nusako, kaip reikia atidžiai ir kritiškai stebėti ir vertinti aplinką, aplinkybes, žmones, situacijas.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1D77F"/>
                    </a:solid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lt-LT" altLang="lt-LT" b="1" smtClean="0"/>
              <a:t>Tikimės, jog atnaujintoji Programa padės :</a:t>
            </a:r>
            <a:endParaRPr lang="en-US" altLang="lt-LT" b="1" smtClean="0"/>
          </a:p>
        </p:txBody>
      </p:sp>
      <p:sp>
        <p:nvSpPr>
          <p:cNvPr id="28675" name="Content Placeholder 2"/>
          <p:cNvSpPr>
            <a:spLocks noGrp="1"/>
          </p:cNvSpPr>
          <p:nvPr>
            <p:ph sz="quarter" idx="1"/>
          </p:nvPr>
        </p:nvSpPr>
        <p:spPr>
          <a:xfrm>
            <a:off x="457200" y="1219200"/>
            <a:ext cx="8229600" cy="4937125"/>
          </a:xfrm>
        </p:spPr>
        <p:txBody>
          <a:bodyPr/>
          <a:lstStyle/>
          <a:p>
            <a:pPr eaLnBrk="1" hangingPunct="1"/>
            <a:r>
              <a:rPr lang="lt-LT" altLang="lt-LT" b="1" dirty="0" smtClean="0"/>
              <a:t>Mokiniams -</a:t>
            </a:r>
            <a:r>
              <a:rPr lang="lt-LT" altLang="lt-LT" dirty="0" smtClean="0"/>
              <a:t> susiformuoti vertybines nuostatas, įgyti </a:t>
            </a:r>
            <a:r>
              <a:rPr lang="lt-LT" altLang="lt-LT" dirty="0" smtClean="0"/>
              <a:t>būtinų gebėjimų ir įgūdžių </a:t>
            </a:r>
            <a:r>
              <a:rPr lang="lt-LT" altLang="lt-LT" dirty="0" smtClean="0"/>
              <a:t>bei gauti </a:t>
            </a:r>
            <a:r>
              <a:rPr lang="lt-LT" altLang="lt-LT" dirty="0" smtClean="0"/>
              <a:t>patikimų, mokslu </a:t>
            </a:r>
            <a:r>
              <a:rPr lang="lt-LT" altLang="lt-LT" dirty="0" smtClean="0"/>
              <a:t>grįstų žinių </a:t>
            </a:r>
            <a:r>
              <a:rPr lang="lt-LT" altLang="lt-LT" dirty="0" smtClean="0"/>
              <a:t>apie  </a:t>
            </a:r>
            <a:r>
              <a:rPr lang="lt-LT" altLang="lt-LT" dirty="0" smtClean="0"/>
              <a:t>sveikatą, šeimą, lytiškumą</a:t>
            </a:r>
          </a:p>
          <a:p>
            <a:pPr eaLnBrk="1" hangingPunct="1">
              <a:buFont typeface="Wingdings 3" panose="05040102010807070707" pitchFamily="18" charset="2"/>
              <a:buNone/>
            </a:pPr>
            <a:endParaRPr lang="lt-LT" altLang="lt-LT" dirty="0" smtClean="0"/>
          </a:p>
          <a:p>
            <a:pPr eaLnBrk="1" hangingPunct="1"/>
            <a:r>
              <a:rPr lang="lt-LT" altLang="lt-LT" b="1" dirty="0" smtClean="0"/>
              <a:t>Pedagogams </a:t>
            </a:r>
            <a:r>
              <a:rPr lang="lt-LT" altLang="lt-LT" dirty="0" smtClean="0"/>
              <a:t>– planuoti, organizuoti ugdymo procesą bei įgyvendinti sveikatos ir lytiškumo ugdymo bei rengimo šeimai tikslus</a:t>
            </a:r>
          </a:p>
          <a:p>
            <a:pPr eaLnBrk="1" hangingPunct="1">
              <a:buFont typeface="Wingdings 3" panose="05040102010807070707" pitchFamily="18" charset="2"/>
              <a:buNone/>
            </a:pPr>
            <a:endParaRPr lang="lt-LT" altLang="lt-LT" dirty="0" smtClean="0"/>
          </a:p>
          <a:p>
            <a:pPr eaLnBrk="1" hangingPunct="1"/>
            <a:r>
              <a:rPr lang="lt-LT" altLang="lt-LT" b="1" dirty="0" smtClean="0"/>
              <a:t>Tėvams </a:t>
            </a:r>
            <a:r>
              <a:rPr lang="lt-LT" altLang="lt-LT" dirty="0" smtClean="0"/>
              <a:t>–</a:t>
            </a:r>
            <a:r>
              <a:rPr lang="lt-LT" altLang="lt-LT" b="1" dirty="0" smtClean="0"/>
              <a:t> </a:t>
            </a:r>
            <a:r>
              <a:rPr lang="lt-LT" altLang="lt-LT" dirty="0" smtClean="0"/>
              <a:t>į</a:t>
            </a:r>
            <a:r>
              <a:rPr lang="en-US" altLang="lt-LT" dirty="0" err="1" smtClean="0"/>
              <a:t>sitraukti</a:t>
            </a:r>
            <a:r>
              <a:rPr lang="lt-LT" altLang="lt-LT" dirty="0" smtClean="0"/>
              <a:t> į</a:t>
            </a:r>
            <a:r>
              <a:rPr lang="en-US" altLang="lt-LT" dirty="0" smtClean="0"/>
              <a:t> ugdymo </a:t>
            </a:r>
            <a:r>
              <a:rPr lang="en-US" altLang="lt-LT" dirty="0" err="1" smtClean="0"/>
              <a:t>proces</a:t>
            </a:r>
            <a:r>
              <a:rPr lang="lt-LT" altLang="lt-LT" dirty="0" smtClean="0"/>
              <a:t>ą ir kryptingai </a:t>
            </a:r>
            <a:r>
              <a:rPr lang="lt-LT" altLang="lt-LT" dirty="0" smtClean="0"/>
              <a:t>bendradarbiaujant </a:t>
            </a:r>
            <a:r>
              <a:rPr lang="lt-LT" altLang="lt-LT" dirty="0" smtClean="0"/>
              <a:t>su </a:t>
            </a:r>
            <a:r>
              <a:rPr lang="lt-LT" altLang="lt-LT" dirty="0" smtClean="0"/>
              <a:t>mokykla, ugdyti visapusiškai sveikus vaikus</a:t>
            </a:r>
            <a:endParaRPr lang="lt-LT" altLang="lt-LT"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0" y="320675"/>
            <a:ext cx="8229600" cy="493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3050" indent="-273050" algn="l" rtl="0" eaLnBrk="0" fontAlgn="base" hangingPunct="0">
              <a:spcBef>
                <a:spcPts val="600"/>
              </a:spcBef>
              <a:spcAft>
                <a:spcPct val="0"/>
              </a:spcAft>
              <a:buClr>
                <a:schemeClr val="accent1"/>
              </a:buClr>
              <a:buSzPct val="76000"/>
              <a:buFont typeface="Wingdings 3" panose="05040102010807070707" pitchFamily="18" charset="2"/>
              <a:buChar char=""/>
              <a:defRPr sz="2600" kern="1200">
                <a:solidFill>
                  <a:schemeClr val="tx1"/>
                </a:solidFill>
                <a:latin typeface="+mn-lt"/>
                <a:ea typeface="+mn-ea"/>
                <a:cs typeface="+mn-cs"/>
              </a:defRPr>
            </a:lvl1pPr>
            <a:lvl2pPr marL="547688" indent="-273050" algn="l" rtl="0" eaLnBrk="0" fontAlgn="base" hangingPunct="0">
              <a:spcBef>
                <a:spcPts val="500"/>
              </a:spcBef>
              <a:spcAft>
                <a:spcPct val="0"/>
              </a:spcAft>
              <a:buClr>
                <a:schemeClr val="accent2"/>
              </a:buClr>
              <a:buSzPct val="76000"/>
              <a:buFont typeface="Wingdings 3" panose="05040102010807070707" pitchFamily="18" charset="2"/>
              <a:buChar char=""/>
              <a:defRPr sz="2300" kern="1200">
                <a:solidFill>
                  <a:schemeClr val="tx2"/>
                </a:solidFill>
                <a:latin typeface="+mn-lt"/>
                <a:ea typeface="+mn-ea"/>
                <a:cs typeface="+mn-cs"/>
              </a:defRPr>
            </a:lvl2pPr>
            <a:lvl3pPr marL="822325" indent="-228600" algn="l" rtl="0" eaLnBrk="0" fontAlgn="base" hangingPunct="0">
              <a:spcBef>
                <a:spcPts val="500"/>
              </a:spcBef>
              <a:spcAft>
                <a:spcPct val="0"/>
              </a:spcAft>
              <a:buClr>
                <a:srgbClr val="BCBCBC"/>
              </a:buClr>
              <a:buSzPct val="76000"/>
              <a:buFont typeface="Wingdings 3" panose="05040102010807070707" pitchFamily="18" charset="2"/>
              <a:buChar char=""/>
              <a:defRPr sz="2000" kern="1200">
                <a:solidFill>
                  <a:schemeClr val="tx1"/>
                </a:solidFill>
                <a:latin typeface="+mn-lt"/>
                <a:ea typeface="+mn-ea"/>
                <a:cs typeface="+mn-cs"/>
              </a:defRPr>
            </a:lvl3pPr>
            <a:lvl4pPr marL="1096963" indent="-228600" algn="l" rtl="0" eaLnBrk="0" fontAlgn="base" hangingPunct="0">
              <a:spcBef>
                <a:spcPts val="400"/>
              </a:spcBef>
              <a:spcAft>
                <a:spcPct val="0"/>
              </a:spcAft>
              <a:buClr>
                <a:srgbClr val="D6903D"/>
              </a:buClr>
              <a:buSzPct val="70000"/>
              <a:buFont typeface="Wingdings" panose="05000000000000000000" pitchFamily="2" charset="2"/>
              <a:buChar char=""/>
              <a:defRPr kern="1200">
                <a:solidFill>
                  <a:schemeClr val="tx1"/>
                </a:solidFill>
                <a:latin typeface="+mn-lt"/>
                <a:ea typeface="+mn-ea"/>
                <a:cs typeface="+mn-cs"/>
              </a:defRPr>
            </a:lvl4pPr>
            <a:lvl5pPr marL="1371600" indent="-228600" algn="l" rtl="0" eaLnBrk="0" fontAlgn="base" hangingPunct="0">
              <a:spcBef>
                <a:spcPts val="300"/>
              </a:spcBef>
              <a:spcAft>
                <a:spcPct val="0"/>
              </a:spcAft>
              <a:buClr>
                <a:schemeClr val="accent2"/>
              </a:buClr>
              <a:buSzPct val="70000"/>
              <a:buFont typeface="Wingdings" panose="05000000000000000000" pitchFamily="2" charset="2"/>
              <a:buChar char=""/>
              <a:defRPr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ctr">
              <a:defRPr/>
            </a:pPr>
            <a:endParaRPr lang="lt-LT" dirty="0" smtClean="0"/>
          </a:p>
          <a:p>
            <a:pPr algn="ctr">
              <a:defRPr/>
            </a:pPr>
            <a:endParaRPr lang="lt-LT" dirty="0" smtClean="0"/>
          </a:p>
          <a:p>
            <a:pPr marL="0" indent="0" algn="ctr">
              <a:buFont typeface="Wingdings 3" panose="05040102010807070707" pitchFamily="18" charset="2"/>
              <a:buNone/>
              <a:defRPr/>
            </a:pPr>
            <a:endParaRPr lang="lt-LT" dirty="0"/>
          </a:p>
          <a:p>
            <a:pPr marL="0" indent="0" algn="ctr">
              <a:buFont typeface="Wingdings 3" panose="05040102010807070707" pitchFamily="18" charset="2"/>
              <a:buNone/>
              <a:defRPr/>
            </a:pPr>
            <a:endParaRPr lang="lt-LT" b="1" dirty="0" smtClean="0">
              <a:solidFill>
                <a:schemeClr val="accent1">
                  <a:lumMod val="75000"/>
                </a:schemeClr>
              </a:solidFill>
            </a:endParaRPr>
          </a:p>
          <a:p>
            <a:pPr marL="0" indent="0" algn="ctr">
              <a:buFont typeface="Wingdings 3" panose="05040102010807070707" pitchFamily="18" charset="2"/>
              <a:buNone/>
              <a:defRPr/>
            </a:pPr>
            <a:endParaRPr lang="lt-LT" b="1" dirty="0">
              <a:solidFill>
                <a:schemeClr val="accent1">
                  <a:lumMod val="75000"/>
                </a:schemeClr>
              </a:solidFill>
            </a:endParaRPr>
          </a:p>
        </p:txBody>
      </p:sp>
      <p:pic>
        <p:nvPicPr>
          <p:cNvPr id="29699" name="Picture 4" descr="Vaizdo rezultatas pagal užklausą „klausima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6375" y="2924175"/>
            <a:ext cx="4762500"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67544" y="2996952"/>
            <a:ext cx="8229600" cy="990600"/>
          </a:xfrm>
        </p:spPr>
        <p:txBody>
          <a:bodyPr/>
          <a:lstStyle/>
          <a:p>
            <a:pPr algn="ctr"/>
            <a:r>
              <a:rPr lang="lt-LT" altLang="lt-LT" sz="3600" b="1" dirty="0" smtClean="0"/>
              <a:t>KAIP ĮGYVENDINSIME </a:t>
            </a:r>
            <a:br>
              <a:rPr lang="lt-LT" altLang="lt-LT" sz="3600" b="1" dirty="0" smtClean="0"/>
            </a:br>
            <a:r>
              <a:rPr lang="lt-LT" altLang="lt-LT" sz="3600" b="1" dirty="0" smtClean="0"/>
              <a:t>SLURŠ PROGRAMĄ MOKYKLOJE?</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ppt/theme/themeOverride2.xml><?xml version="1.0" encoding="utf-8"?>
<a:themeOverride xmlns:a="http://schemas.openxmlformats.org/drawingml/2006/main">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docProps/app.xml><?xml version="1.0" encoding="utf-8"?>
<Properties xmlns="http://schemas.openxmlformats.org/officeDocument/2006/extended-properties" xmlns:vt="http://schemas.openxmlformats.org/officeDocument/2006/docPropsVTypes">
  <Template/>
  <TotalTime>1332</TotalTime>
  <Words>782</Words>
  <Application>Microsoft Office PowerPoint</Application>
  <PresentationFormat>On-screen Show (4:3)</PresentationFormat>
  <Paragraphs>103</Paragraphs>
  <Slides>16</Slides>
  <Notes>2</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16</vt:i4>
      </vt:variant>
    </vt:vector>
  </HeadingPairs>
  <TitlesOfParts>
    <vt:vector size="26" baseType="lpstr">
      <vt:lpstr>MS PGothic</vt:lpstr>
      <vt:lpstr>Arial</vt:lpstr>
      <vt:lpstr>Bookman Old Style</vt:lpstr>
      <vt:lpstr>Calibri</vt:lpstr>
      <vt:lpstr>Gill Sans MT</vt:lpstr>
      <vt:lpstr>Times New Roman</vt:lpstr>
      <vt:lpstr>Wingdings</vt:lpstr>
      <vt:lpstr>Wingdings 3</vt:lpstr>
      <vt:lpstr>Origin</vt:lpstr>
      <vt:lpstr>Office Theme</vt:lpstr>
      <vt:lpstr>SVEIKATOS, LYTIŠKUMO UGDYMO IR RENGIMO ŠEIMAI BENDROJI PROGRAMA</vt:lpstr>
      <vt:lpstr>Programos rengimo darbo grupė</vt:lpstr>
      <vt:lpstr>Programos atnaujinimas</vt:lpstr>
      <vt:lpstr>Sveikatos ugdymo bendrosios programos (2012) ir Rengimo šeimai ir lytiškumo ugdymo programos (2007) integravimas </vt:lpstr>
      <vt:lpstr>Programos siekiai</vt:lpstr>
      <vt:lpstr>Mokinių pasiekimai  3.3. Savitvarda. 11 – 12 klasės. (Pavyzdys)</vt:lpstr>
      <vt:lpstr>Tikimės, jog atnaujintoji Programa padės :</vt:lpstr>
      <vt:lpstr>PowerPoint Presentation</vt:lpstr>
      <vt:lpstr>KAIP ĮGYVENDINSIME  SLURŠ PROGRAMĄ MOKYKLOJE?</vt:lpstr>
      <vt:lpstr>    Siekdama sėkmingai įgyvendinti Programą, mokykla:</vt:lpstr>
      <vt:lpstr> </vt:lpstr>
      <vt:lpstr>PowerPoint Presentation</vt:lpstr>
      <vt:lpstr>PowerPoint Presentation</vt:lpstr>
      <vt:lpstr>6. Inicijuoja Sveikatos ugdymui(si) palankios aplinkos mokykloje kūrimą:</vt:lpstr>
      <vt:lpstr>PowerPoint Presentation</vt:lpstr>
      <vt:lpstr>PROGRAMOS ĮGYVENDINIMAS JŪSŲ MOKYKLOJE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SVEIKATOS IR LYTIŠKUMO UGDYMO BEI RENGIMO ŠEIMAI BENDROJI PROGRAMA</dc:title>
  <dc:creator>Donatas</dc:creator>
  <cp:lastModifiedBy>Violeta Jonynienė</cp:lastModifiedBy>
  <cp:revision>119</cp:revision>
  <dcterms:created xsi:type="dcterms:W3CDTF">2016-08-16T09:31:02Z</dcterms:created>
  <dcterms:modified xsi:type="dcterms:W3CDTF">2017-10-23T07:22:17Z</dcterms:modified>
</cp:coreProperties>
</file>